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2" r:id="rId20"/>
    <p:sldId id="276" r:id="rId21"/>
    <p:sldId id="277" r:id="rId22"/>
    <p:sldId id="27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8013"/>
    <a:srgbClr val="FF33CC"/>
    <a:srgbClr val="83F7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10" autoAdjust="0"/>
  </p:normalViewPr>
  <p:slideViewPr>
    <p:cSldViewPr>
      <p:cViewPr>
        <p:scale>
          <a:sx n="116" d="100"/>
          <a:sy n="116" d="100"/>
        </p:scale>
        <p:origin x="-1482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9630D8-5869-49CA-978B-22578E2B0FF4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A2F8733-6890-42E3-8EAC-21D8F9AC8F6C}">
      <dgm:prSet phldrT="[Текст]"/>
      <dgm:spPr>
        <a:solidFill>
          <a:srgbClr val="FFFF00"/>
        </a:solidFill>
      </dgm:spPr>
      <dgm:t>
        <a:bodyPr/>
        <a:lstStyle/>
        <a:p>
          <a:pPr algn="ctr"/>
          <a:r>
            <a:rPr lang="ru-RU" dirty="0" smtClean="0">
              <a:solidFill>
                <a:srgbClr val="0070C0"/>
              </a:solidFill>
            </a:rPr>
            <a:t>РО</a:t>
          </a:r>
          <a:endParaRPr lang="ru-RU" dirty="0">
            <a:solidFill>
              <a:srgbClr val="0070C0"/>
            </a:solidFill>
          </a:endParaRPr>
        </a:p>
      </dgm:t>
    </dgm:pt>
    <dgm:pt modelId="{BCCED3E6-6CFD-4E2D-920F-E57E2DAE4180}" type="parTrans" cxnId="{2DD91903-B0DF-4F36-B749-1F1C4C36578F}">
      <dgm:prSet/>
      <dgm:spPr/>
      <dgm:t>
        <a:bodyPr/>
        <a:lstStyle/>
        <a:p>
          <a:pPr algn="ctr"/>
          <a:endParaRPr lang="ru-RU"/>
        </a:p>
      </dgm:t>
    </dgm:pt>
    <dgm:pt modelId="{9FA2E30C-43B8-480A-81C4-C3D7BA932FAC}" type="sibTrans" cxnId="{2DD91903-B0DF-4F36-B749-1F1C4C36578F}">
      <dgm:prSet/>
      <dgm:spPr>
        <a:ln w="50800"/>
      </dgm:spPr>
      <dgm:t>
        <a:bodyPr/>
        <a:lstStyle/>
        <a:p>
          <a:pPr algn="ctr"/>
          <a:endParaRPr lang="ru-RU"/>
        </a:p>
      </dgm:t>
    </dgm:pt>
    <dgm:pt modelId="{E82B4168-541C-47AA-A1D0-5F77926EB74F}">
      <dgm:prSet phldrT="[Текст]"/>
      <dgm:spPr>
        <a:solidFill>
          <a:srgbClr val="00B0F0"/>
        </a:solidFill>
      </dgm:spPr>
      <dgm:t>
        <a:bodyPr/>
        <a:lstStyle/>
        <a:p>
          <a:pPr algn="ctr"/>
          <a:r>
            <a:rPr lang="ru-RU" dirty="0" smtClean="0">
              <a:solidFill>
                <a:srgbClr val="002060"/>
              </a:solidFill>
            </a:rPr>
            <a:t>РУ</a:t>
          </a:r>
          <a:endParaRPr lang="ru-RU" dirty="0">
            <a:solidFill>
              <a:srgbClr val="002060"/>
            </a:solidFill>
          </a:endParaRPr>
        </a:p>
      </dgm:t>
    </dgm:pt>
    <dgm:pt modelId="{187D4C80-0727-4F50-8E9C-D4EE5F84F955}" type="parTrans" cxnId="{32087CD2-1166-4F6F-848E-ED58D9CDDB8E}">
      <dgm:prSet/>
      <dgm:spPr/>
      <dgm:t>
        <a:bodyPr/>
        <a:lstStyle/>
        <a:p>
          <a:pPr algn="ctr"/>
          <a:endParaRPr lang="ru-RU"/>
        </a:p>
      </dgm:t>
    </dgm:pt>
    <dgm:pt modelId="{B4EB3B10-FF30-403C-B32D-30A48D86FC69}" type="sibTrans" cxnId="{32087CD2-1166-4F6F-848E-ED58D9CDDB8E}">
      <dgm:prSet/>
      <dgm:spPr>
        <a:ln w="50800"/>
      </dgm:spPr>
      <dgm:t>
        <a:bodyPr/>
        <a:lstStyle/>
        <a:p>
          <a:pPr algn="ctr"/>
          <a:endParaRPr lang="ru-RU"/>
        </a:p>
      </dgm:t>
    </dgm:pt>
    <dgm:pt modelId="{2DB71B9B-6109-4CD0-B165-917AC9259635}">
      <dgm:prSet phldrT="[Текст]"/>
      <dgm:spPr>
        <a:solidFill>
          <a:srgbClr val="7030A0"/>
        </a:solidFill>
      </dgm:spPr>
      <dgm:t>
        <a:bodyPr/>
        <a:lstStyle/>
        <a:p>
          <a:pPr algn="ctr"/>
          <a:r>
            <a:rPr lang="ru-RU" dirty="0" smtClean="0">
              <a:solidFill>
                <a:schemeClr val="accent3">
                  <a:lumMod val="75000"/>
                </a:schemeClr>
              </a:solidFill>
            </a:rPr>
            <a:t>РЫ</a:t>
          </a:r>
          <a:endParaRPr lang="ru-RU" dirty="0">
            <a:solidFill>
              <a:schemeClr val="accent3">
                <a:lumMod val="75000"/>
              </a:schemeClr>
            </a:solidFill>
          </a:endParaRPr>
        </a:p>
      </dgm:t>
    </dgm:pt>
    <dgm:pt modelId="{DD4FECE7-A47B-4323-A3A8-E682DBF55E19}" type="parTrans" cxnId="{D422F83D-F108-4458-B192-A125100F11F2}">
      <dgm:prSet/>
      <dgm:spPr/>
      <dgm:t>
        <a:bodyPr/>
        <a:lstStyle/>
        <a:p>
          <a:pPr algn="ctr"/>
          <a:endParaRPr lang="ru-RU"/>
        </a:p>
      </dgm:t>
    </dgm:pt>
    <dgm:pt modelId="{EB320952-DF9A-4BDA-A942-FE4416AD3BAD}" type="sibTrans" cxnId="{D422F83D-F108-4458-B192-A125100F11F2}">
      <dgm:prSet/>
      <dgm:spPr>
        <a:ln w="50800"/>
      </dgm:spPr>
      <dgm:t>
        <a:bodyPr/>
        <a:lstStyle/>
        <a:p>
          <a:pPr algn="ctr"/>
          <a:endParaRPr lang="ru-RU"/>
        </a:p>
      </dgm:t>
    </dgm:pt>
    <dgm:pt modelId="{CAA5471A-5934-4BE1-87DA-997EA76BE6B1}">
      <dgm:prSet phldrT="[Текст]"/>
      <dgm:spPr>
        <a:solidFill>
          <a:srgbClr val="ED8013"/>
        </a:solidFill>
      </dgm:spPr>
      <dgm:t>
        <a:bodyPr/>
        <a:lstStyle/>
        <a:p>
          <a:pPr algn="ctr"/>
          <a:r>
            <a:rPr lang="ru-RU" dirty="0" smtClean="0">
              <a:solidFill>
                <a:srgbClr val="0070C0"/>
              </a:solidFill>
            </a:rPr>
            <a:t>РЭ</a:t>
          </a:r>
          <a:endParaRPr lang="ru-RU" dirty="0">
            <a:solidFill>
              <a:srgbClr val="0070C0"/>
            </a:solidFill>
          </a:endParaRPr>
        </a:p>
      </dgm:t>
    </dgm:pt>
    <dgm:pt modelId="{F78F8262-D3EE-4882-BBD0-9697B8DF4A59}" type="parTrans" cxnId="{69917BEF-6D21-45B7-8B37-1F06B643517D}">
      <dgm:prSet/>
      <dgm:spPr/>
      <dgm:t>
        <a:bodyPr/>
        <a:lstStyle/>
        <a:p>
          <a:pPr algn="ctr"/>
          <a:endParaRPr lang="ru-RU"/>
        </a:p>
      </dgm:t>
    </dgm:pt>
    <dgm:pt modelId="{0A5AFBCB-8DCC-4369-B658-4E60C364BD66}" type="sibTrans" cxnId="{69917BEF-6D21-45B7-8B37-1F06B643517D}">
      <dgm:prSet/>
      <dgm:spPr>
        <a:ln w="50800"/>
      </dgm:spPr>
      <dgm:t>
        <a:bodyPr/>
        <a:lstStyle/>
        <a:p>
          <a:pPr algn="ctr"/>
          <a:endParaRPr lang="ru-RU"/>
        </a:p>
      </dgm:t>
    </dgm:pt>
    <dgm:pt modelId="{DDAB68AB-161D-4B7D-A952-FEBD26EB54E6}">
      <dgm:prSet phldrT="[Текст]"/>
      <dgm:spPr>
        <a:solidFill>
          <a:srgbClr val="FF0000"/>
        </a:solidFill>
      </dgm:spPr>
      <dgm:t>
        <a:bodyPr/>
        <a:lstStyle/>
        <a:p>
          <a:pPr algn="ctr"/>
          <a:r>
            <a:rPr lang="ru-RU" dirty="0" smtClean="0"/>
            <a:t>РА</a:t>
          </a:r>
          <a:endParaRPr lang="ru-RU" dirty="0"/>
        </a:p>
      </dgm:t>
    </dgm:pt>
    <dgm:pt modelId="{EECFBBEC-58E5-48E6-9871-D8F9D9405564}" type="parTrans" cxnId="{4AEAEB1E-97F2-420A-BE21-93A581FB009E}">
      <dgm:prSet/>
      <dgm:spPr/>
      <dgm:t>
        <a:bodyPr/>
        <a:lstStyle/>
        <a:p>
          <a:pPr algn="ctr"/>
          <a:endParaRPr lang="ru-RU"/>
        </a:p>
      </dgm:t>
    </dgm:pt>
    <dgm:pt modelId="{C1BA0F99-D931-494E-8F13-C8AEAC532087}" type="sibTrans" cxnId="{4AEAEB1E-97F2-420A-BE21-93A581FB009E}">
      <dgm:prSet/>
      <dgm:spPr>
        <a:ln w="50800"/>
      </dgm:spPr>
      <dgm:t>
        <a:bodyPr/>
        <a:lstStyle/>
        <a:p>
          <a:pPr algn="ctr"/>
          <a:endParaRPr lang="ru-RU"/>
        </a:p>
      </dgm:t>
    </dgm:pt>
    <dgm:pt modelId="{F5C1DAC6-195C-42F0-9BAE-B62D87C877CC}" type="pres">
      <dgm:prSet presAssocID="{039630D8-5869-49CA-978B-22578E2B0FF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A4F455E-AC44-4E5A-A863-1F46C66F6453}" type="pres">
      <dgm:prSet presAssocID="{AA2F8733-6890-42E3-8EAC-21D8F9AC8F6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CD1448-83C9-4FC2-8E46-9149F0F9AFDC}" type="pres">
      <dgm:prSet presAssocID="{AA2F8733-6890-42E3-8EAC-21D8F9AC8F6C}" presName="spNode" presStyleCnt="0"/>
      <dgm:spPr/>
    </dgm:pt>
    <dgm:pt modelId="{A0818B7D-ACEF-4AEA-B518-ED8F2F3EEF22}" type="pres">
      <dgm:prSet presAssocID="{9FA2E30C-43B8-480A-81C4-C3D7BA932FAC}" presName="sibTrans" presStyleLbl="sibTrans1D1" presStyleIdx="0" presStyleCnt="5"/>
      <dgm:spPr/>
      <dgm:t>
        <a:bodyPr/>
        <a:lstStyle/>
        <a:p>
          <a:endParaRPr lang="ru-RU"/>
        </a:p>
      </dgm:t>
    </dgm:pt>
    <dgm:pt modelId="{135A96AE-5947-4207-8D8F-D0BEFB145487}" type="pres">
      <dgm:prSet presAssocID="{E82B4168-541C-47AA-A1D0-5F77926EB74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3C51C2-21D9-4585-8D94-A34A8EFCF1FE}" type="pres">
      <dgm:prSet presAssocID="{E82B4168-541C-47AA-A1D0-5F77926EB74F}" presName="spNode" presStyleCnt="0"/>
      <dgm:spPr/>
    </dgm:pt>
    <dgm:pt modelId="{DE2C7C1C-109D-4A22-936D-DE58705CD397}" type="pres">
      <dgm:prSet presAssocID="{B4EB3B10-FF30-403C-B32D-30A48D86FC69}" presName="sibTrans" presStyleLbl="sibTrans1D1" presStyleIdx="1" presStyleCnt="5"/>
      <dgm:spPr/>
      <dgm:t>
        <a:bodyPr/>
        <a:lstStyle/>
        <a:p>
          <a:endParaRPr lang="ru-RU"/>
        </a:p>
      </dgm:t>
    </dgm:pt>
    <dgm:pt modelId="{D92C07A3-A3BA-4308-AC88-B7144E2FC9E9}" type="pres">
      <dgm:prSet presAssocID="{2DB71B9B-6109-4CD0-B165-917AC925963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13D979-4351-4B1A-B4D1-E1097F87B4CE}" type="pres">
      <dgm:prSet presAssocID="{2DB71B9B-6109-4CD0-B165-917AC9259635}" presName="spNode" presStyleCnt="0"/>
      <dgm:spPr/>
    </dgm:pt>
    <dgm:pt modelId="{7191FF10-E24A-4193-9E75-B89A1FFB9597}" type="pres">
      <dgm:prSet presAssocID="{EB320952-DF9A-4BDA-A942-FE4416AD3BAD}" presName="sibTrans" presStyleLbl="sibTrans1D1" presStyleIdx="2" presStyleCnt="5"/>
      <dgm:spPr/>
      <dgm:t>
        <a:bodyPr/>
        <a:lstStyle/>
        <a:p>
          <a:endParaRPr lang="ru-RU"/>
        </a:p>
      </dgm:t>
    </dgm:pt>
    <dgm:pt modelId="{FE2A8577-D65B-4B97-8092-C530A65BF589}" type="pres">
      <dgm:prSet presAssocID="{CAA5471A-5934-4BE1-87DA-997EA76BE6B1}" presName="node" presStyleLbl="node1" presStyleIdx="3" presStyleCnt="5" custRadScaleRad="98781" custRadScaleInc="-49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B1F5A3-3F7A-4ACC-81B1-2FF6B1167D64}" type="pres">
      <dgm:prSet presAssocID="{CAA5471A-5934-4BE1-87DA-997EA76BE6B1}" presName="spNode" presStyleCnt="0"/>
      <dgm:spPr/>
    </dgm:pt>
    <dgm:pt modelId="{57F02CC9-774E-40DB-B294-E64A0DBF5CF5}" type="pres">
      <dgm:prSet presAssocID="{0A5AFBCB-8DCC-4369-B658-4E60C364BD66}" presName="sibTrans" presStyleLbl="sibTrans1D1" presStyleIdx="3" presStyleCnt="5"/>
      <dgm:spPr/>
      <dgm:t>
        <a:bodyPr/>
        <a:lstStyle/>
        <a:p>
          <a:endParaRPr lang="ru-RU"/>
        </a:p>
      </dgm:t>
    </dgm:pt>
    <dgm:pt modelId="{5F7A2AF6-16B0-4A45-9D81-F4FCDE5EA4D5}" type="pres">
      <dgm:prSet presAssocID="{DDAB68AB-161D-4B7D-A952-FEBD26EB54E6}" presName="node" presStyleLbl="node1" presStyleIdx="4" presStyleCnt="5" custRadScaleRad="101068" custRadScaleInc="-13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074BB6-3FD3-464B-8EE2-8491336DADB7}" type="pres">
      <dgm:prSet presAssocID="{DDAB68AB-161D-4B7D-A952-FEBD26EB54E6}" presName="spNode" presStyleCnt="0"/>
      <dgm:spPr/>
    </dgm:pt>
    <dgm:pt modelId="{FA9BE8D4-9820-4D16-8F99-1FB46C8F3BEA}" type="pres">
      <dgm:prSet presAssocID="{C1BA0F99-D931-494E-8F13-C8AEAC532087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28AE8CD1-397E-46B5-AF5F-512AACFFD8AA}" type="presOf" srcId="{B4EB3B10-FF30-403C-B32D-30A48D86FC69}" destId="{DE2C7C1C-109D-4A22-936D-DE58705CD397}" srcOrd="0" destOrd="0" presId="urn:microsoft.com/office/officeart/2005/8/layout/cycle5"/>
    <dgm:cxn modelId="{BE0140E9-84CE-4B7E-ADE6-43277D6055A3}" type="presOf" srcId="{C1BA0F99-D931-494E-8F13-C8AEAC532087}" destId="{FA9BE8D4-9820-4D16-8F99-1FB46C8F3BEA}" srcOrd="0" destOrd="0" presId="urn:microsoft.com/office/officeart/2005/8/layout/cycle5"/>
    <dgm:cxn modelId="{112E739A-0EC0-40A7-9B0C-58C9E8FE37EC}" type="presOf" srcId="{EB320952-DF9A-4BDA-A942-FE4416AD3BAD}" destId="{7191FF10-E24A-4193-9E75-B89A1FFB9597}" srcOrd="0" destOrd="0" presId="urn:microsoft.com/office/officeart/2005/8/layout/cycle5"/>
    <dgm:cxn modelId="{D632BAB7-DDE5-4528-AB82-B47DE2663E59}" type="presOf" srcId="{9FA2E30C-43B8-480A-81C4-C3D7BA932FAC}" destId="{A0818B7D-ACEF-4AEA-B518-ED8F2F3EEF22}" srcOrd="0" destOrd="0" presId="urn:microsoft.com/office/officeart/2005/8/layout/cycle5"/>
    <dgm:cxn modelId="{EEEE46A6-AA6E-412F-97BD-C6B02E21EA3E}" type="presOf" srcId="{0A5AFBCB-8DCC-4369-B658-4E60C364BD66}" destId="{57F02CC9-774E-40DB-B294-E64A0DBF5CF5}" srcOrd="0" destOrd="0" presId="urn:microsoft.com/office/officeart/2005/8/layout/cycle5"/>
    <dgm:cxn modelId="{ED54D2C4-DD44-4561-88E4-55682555D7B2}" type="presOf" srcId="{AA2F8733-6890-42E3-8EAC-21D8F9AC8F6C}" destId="{3A4F455E-AC44-4E5A-A863-1F46C66F6453}" srcOrd="0" destOrd="0" presId="urn:microsoft.com/office/officeart/2005/8/layout/cycle5"/>
    <dgm:cxn modelId="{194DA344-4033-4D01-8C37-0FF0903EF327}" type="presOf" srcId="{DDAB68AB-161D-4B7D-A952-FEBD26EB54E6}" destId="{5F7A2AF6-16B0-4A45-9D81-F4FCDE5EA4D5}" srcOrd="0" destOrd="0" presId="urn:microsoft.com/office/officeart/2005/8/layout/cycle5"/>
    <dgm:cxn modelId="{32087CD2-1166-4F6F-848E-ED58D9CDDB8E}" srcId="{039630D8-5869-49CA-978B-22578E2B0FF4}" destId="{E82B4168-541C-47AA-A1D0-5F77926EB74F}" srcOrd="1" destOrd="0" parTransId="{187D4C80-0727-4F50-8E9C-D4EE5F84F955}" sibTransId="{B4EB3B10-FF30-403C-B32D-30A48D86FC69}"/>
    <dgm:cxn modelId="{8D37D8A2-63C9-45D1-8AE0-7E8B14181B0D}" type="presOf" srcId="{2DB71B9B-6109-4CD0-B165-917AC9259635}" destId="{D92C07A3-A3BA-4308-AC88-B7144E2FC9E9}" srcOrd="0" destOrd="0" presId="urn:microsoft.com/office/officeart/2005/8/layout/cycle5"/>
    <dgm:cxn modelId="{D422F83D-F108-4458-B192-A125100F11F2}" srcId="{039630D8-5869-49CA-978B-22578E2B0FF4}" destId="{2DB71B9B-6109-4CD0-B165-917AC9259635}" srcOrd="2" destOrd="0" parTransId="{DD4FECE7-A47B-4323-A3A8-E682DBF55E19}" sibTransId="{EB320952-DF9A-4BDA-A942-FE4416AD3BAD}"/>
    <dgm:cxn modelId="{DDACDDD8-67C4-450A-AE98-C2A4213F27F4}" type="presOf" srcId="{039630D8-5869-49CA-978B-22578E2B0FF4}" destId="{F5C1DAC6-195C-42F0-9BAE-B62D87C877CC}" srcOrd="0" destOrd="0" presId="urn:microsoft.com/office/officeart/2005/8/layout/cycle5"/>
    <dgm:cxn modelId="{2DD91903-B0DF-4F36-B749-1F1C4C36578F}" srcId="{039630D8-5869-49CA-978B-22578E2B0FF4}" destId="{AA2F8733-6890-42E3-8EAC-21D8F9AC8F6C}" srcOrd="0" destOrd="0" parTransId="{BCCED3E6-6CFD-4E2D-920F-E57E2DAE4180}" sibTransId="{9FA2E30C-43B8-480A-81C4-C3D7BA932FAC}"/>
    <dgm:cxn modelId="{4AEAEB1E-97F2-420A-BE21-93A581FB009E}" srcId="{039630D8-5869-49CA-978B-22578E2B0FF4}" destId="{DDAB68AB-161D-4B7D-A952-FEBD26EB54E6}" srcOrd="4" destOrd="0" parTransId="{EECFBBEC-58E5-48E6-9871-D8F9D9405564}" sibTransId="{C1BA0F99-D931-494E-8F13-C8AEAC532087}"/>
    <dgm:cxn modelId="{69917BEF-6D21-45B7-8B37-1F06B643517D}" srcId="{039630D8-5869-49CA-978B-22578E2B0FF4}" destId="{CAA5471A-5934-4BE1-87DA-997EA76BE6B1}" srcOrd="3" destOrd="0" parTransId="{F78F8262-D3EE-4882-BBD0-9697B8DF4A59}" sibTransId="{0A5AFBCB-8DCC-4369-B658-4E60C364BD66}"/>
    <dgm:cxn modelId="{77F4C0E0-4666-4C74-A201-AA7270A15CB1}" type="presOf" srcId="{E82B4168-541C-47AA-A1D0-5F77926EB74F}" destId="{135A96AE-5947-4207-8D8F-D0BEFB145487}" srcOrd="0" destOrd="0" presId="urn:microsoft.com/office/officeart/2005/8/layout/cycle5"/>
    <dgm:cxn modelId="{A88DD1CE-C10E-424D-B38A-77F9CC56B0A9}" type="presOf" srcId="{CAA5471A-5934-4BE1-87DA-997EA76BE6B1}" destId="{FE2A8577-D65B-4B97-8092-C530A65BF589}" srcOrd="0" destOrd="0" presId="urn:microsoft.com/office/officeart/2005/8/layout/cycle5"/>
    <dgm:cxn modelId="{643D48AD-D8AA-4379-A320-0FA698E81D02}" type="presParOf" srcId="{F5C1DAC6-195C-42F0-9BAE-B62D87C877CC}" destId="{3A4F455E-AC44-4E5A-A863-1F46C66F6453}" srcOrd="0" destOrd="0" presId="urn:microsoft.com/office/officeart/2005/8/layout/cycle5"/>
    <dgm:cxn modelId="{401C14F7-FB83-4AF8-A414-E258B5BE3441}" type="presParOf" srcId="{F5C1DAC6-195C-42F0-9BAE-B62D87C877CC}" destId="{ABCD1448-83C9-4FC2-8E46-9149F0F9AFDC}" srcOrd="1" destOrd="0" presId="urn:microsoft.com/office/officeart/2005/8/layout/cycle5"/>
    <dgm:cxn modelId="{77819F8F-CEEC-48DC-B5C4-7ADADECBACC2}" type="presParOf" srcId="{F5C1DAC6-195C-42F0-9BAE-B62D87C877CC}" destId="{A0818B7D-ACEF-4AEA-B518-ED8F2F3EEF22}" srcOrd="2" destOrd="0" presId="urn:microsoft.com/office/officeart/2005/8/layout/cycle5"/>
    <dgm:cxn modelId="{50B96B81-FF66-43BE-A118-D0A54A549FED}" type="presParOf" srcId="{F5C1DAC6-195C-42F0-9BAE-B62D87C877CC}" destId="{135A96AE-5947-4207-8D8F-D0BEFB145487}" srcOrd="3" destOrd="0" presId="urn:microsoft.com/office/officeart/2005/8/layout/cycle5"/>
    <dgm:cxn modelId="{04F0EA57-DC05-415A-BFFD-FE109C8D21C5}" type="presParOf" srcId="{F5C1DAC6-195C-42F0-9BAE-B62D87C877CC}" destId="{163C51C2-21D9-4585-8D94-A34A8EFCF1FE}" srcOrd="4" destOrd="0" presId="urn:microsoft.com/office/officeart/2005/8/layout/cycle5"/>
    <dgm:cxn modelId="{DE8FFD50-1698-4B7B-B16C-A31D45895FEE}" type="presParOf" srcId="{F5C1DAC6-195C-42F0-9BAE-B62D87C877CC}" destId="{DE2C7C1C-109D-4A22-936D-DE58705CD397}" srcOrd="5" destOrd="0" presId="urn:microsoft.com/office/officeart/2005/8/layout/cycle5"/>
    <dgm:cxn modelId="{4C22C28C-5AF5-43D7-89BE-8F544B5C7373}" type="presParOf" srcId="{F5C1DAC6-195C-42F0-9BAE-B62D87C877CC}" destId="{D92C07A3-A3BA-4308-AC88-B7144E2FC9E9}" srcOrd="6" destOrd="0" presId="urn:microsoft.com/office/officeart/2005/8/layout/cycle5"/>
    <dgm:cxn modelId="{07FE6ABD-35B1-4A77-A9B1-817A911FC6DA}" type="presParOf" srcId="{F5C1DAC6-195C-42F0-9BAE-B62D87C877CC}" destId="{F313D979-4351-4B1A-B4D1-E1097F87B4CE}" srcOrd="7" destOrd="0" presId="urn:microsoft.com/office/officeart/2005/8/layout/cycle5"/>
    <dgm:cxn modelId="{BB63C07E-362B-4394-9F6E-076DBCBAE71B}" type="presParOf" srcId="{F5C1DAC6-195C-42F0-9BAE-B62D87C877CC}" destId="{7191FF10-E24A-4193-9E75-B89A1FFB9597}" srcOrd="8" destOrd="0" presId="urn:microsoft.com/office/officeart/2005/8/layout/cycle5"/>
    <dgm:cxn modelId="{29915184-03F8-45AC-BED1-79D6AFF63329}" type="presParOf" srcId="{F5C1DAC6-195C-42F0-9BAE-B62D87C877CC}" destId="{FE2A8577-D65B-4B97-8092-C530A65BF589}" srcOrd="9" destOrd="0" presId="urn:microsoft.com/office/officeart/2005/8/layout/cycle5"/>
    <dgm:cxn modelId="{053C9A31-DA40-4494-88F8-DC3CE326CAB4}" type="presParOf" srcId="{F5C1DAC6-195C-42F0-9BAE-B62D87C877CC}" destId="{00B1F5A3-3F7A-4ACC-81B1-2FF6B1167D64}" srcOrd="10" destOrd="0" presId="urn:microsoft.com/office/officeart/2005/8/layout/cycle5"/>
    <dgm:cxn modelId="{EFD10FD2-739E-487E-BBA9-587964F32F52}" type="presParOf" srcId="{F5C1DAC6-195C-42F0-9BAE-B62D87C877CC}" destId="{57F02CC9-774E-40DB-B294-E64A0DBF5CF5}" srcOrd="11" destOrd="0" presId="urn:microsoft.com/office/officeart/2005/8/layout/cycle5"/>
    <dgm:cxn modelId="{02E78466-474F-4EA3-A2CC-942FE6842364}" type="presParOf" srcId="{F5C1DAC6-195C-42F0-9BAE-B62D87C877CC}" destId="{5F7A2AF6-16B0-4A45-9D81-F4FCDE5EA4D5}" srcOrd="12" destOrd="0" presId="urn:microsoft.com/office/officeart/2005/8/layout/cycle5"/>
    <dgm:cxn modelId="{EB90CFC8-1269-4ECA-BA31-89A346E7F20A}" type="presParOf" srcId="{F5C1DAC6-195C-42F0-9BAE-B62D87C877CC}" destId="{88074BB6-3FD3-464B-8EE2-8491336DADB7}" srcOrd="13" destOrd="0" presId="urn:microsoft.com/office/officeart/2005/8/layout/cycle5"/>
    <dgm:cxn modelId="{64EE662F-19D1-457C-B741-009CB620E595}" type="presParOf" srcId="{F5C1DAC6-195C-42F0-9BAE-B62D87C877CC}" destId="{FA9BE8D4-9820-4D16-8F99-1FB46C8F3BEA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BAD1A9-8B25-4DB1-BA7F-3DB327C0CB3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FE3D38-AA5C-446B-B87F-43D4878DDE7B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6000" dirty="0" smtClean="0">
              <a:solidFill>
                <a:srgbClr val="002060"/>
              </a:solidFill>
            </a:rPr>
            <a:t>ОР</a:t>
          </a:r>
          <a:endParaRPr lang="ru-RU" sz="6000" dirty="0">
            <a:solidFill>
              <a:srgbClr val="002060"/>
            </a:solidFill>
          </a:endParaRPr>
        </a:p>
      </dgm:t>
    </dgm:pt>
    <dgm:pt modelId="{70120D89-40A4-4CBC-B75B-EEF3B526F950}" type="parTrans" cxnId="{9BF97B69-450B-4E52-AB80-1FB3BD8F460D}">
      <dgm:prSet/>
      <dgm:spPr/>
      <dgm:t>
        <a:bodyPr/>
        <a:lstStyle/>
        <a:p>
          <a:endParaRPr lang="ru-RU"/>
        </a:p>
      </dgm:t>
    </dgm:pt>
    <dgm:pt modelId="{AFD03684-F6CF-4ACE-A54F-D8B21FBA776E}" type="sibTrans" cxnId="{9BF97B69-450B-4E52-AB80-1FB3BD8F460D}">
      <dgm:prSet/>
      <dgm:spPr/>
      <dgm:t>
        <a:bodyPr/>
        <a:lstStyle/>
        <a:p>
          <a:endParaRPr lang="ru-RU"/>
        </a:p>
      </dgm:t>
    </dgm:pt>
    <dgm:pt modelId="{7F10C681-C99A-4850-8AB5-31D1A98ECA53}">
      <dgm:prSet phldrT="[Текст]"/>
      <dgm:spPr>
        <a:solidFill>
          <a:srgbClr val="00B0F0"/>
        </a:solidFill>
      </dgm:spPr>
      <dgm:t>
        <a:bodyPr/>
        <a:lstStyle/>
        <a:p>
          <a:r>
            <a:rPr lang="ru-RU" dirty="0" smtClean="0"/>
            <a:t>УР</a:t>
          </a:r>
          <a:endParaRPr lang="ru-RU" dirty="0"/>
        </a:p>
      </dgm:t>
    </dgm:pt>
    <dgm:pt modelId="{F0962186-7A9C-4AB7-9163-5364342A8081}" type="parTrans" cxnId="{EC52F841-61C9-415B-B164-7B7D808FC225}">
      <dgm:prSet/>
      <dgm:spPr/>
      <dgm:t>
        <a:bodyPr/>
        <a:lstStyle/>
        <a:p>
          <a:endParaRPr lang="ru-RU"/>
        </a:p>
      </dgm:t>
    </dgm:pt>
    <dgm:pt modelId="{A48688DC-1580-4A91-9278-2238A0E5D46C}" type="sibTrans" cxnId="{EC52F841-61C9-415B-B164-7B7D808FC225}">
      <dgm:prSet/>
      <dgm:spPr/>
      <dgm:t>
        <a:bodyPr/>
        <a:lstStyle/>
        <a:p>
          <a:endParaRPr lang="ru-RU"/>
        </a:p>
      </dgm:t>
    </dgm:pt>
    <dgm:pt modelId="{9E35BD08-E122-4FFC-AA27-2F75D7D03965}">
      <dgm:prSet phldrT="[Текст]"/>
      <dgm:spPr>
        <a:solidFill>
          <a:srgbClr val="7030A0"/>
        </a:solidFill>
      </dgm:spPr>
      <dgm:t>
        <a:bodyPr/>
        <a:lstStyle/>
        <a:p>
          <a:r>
            <a:rPr lang="ru-RU" dirty="0" smtClean="0"/>
            <a:t>ИР</a:t>
          </a:r>
          <a:endParaRPr lang="ru-RU" dirty="0"/>
        </a:p>
      </dgm:t>
    </dgm:pt>
    <dgm:pt modelId="{7AF08949-17C6-4326-88A7-F9CE44B6F7DD}" type="parTrans" cxnId="{120A9792-8BDF-4DBA-BA2B-F4457FC053ED}">
      <dgm:prSet/>
      <dgm:spPr/>
      <dgm:t>
        <a:bodyPr/>
        <a:lstStyle/>
        <a:p>
          <a:endParaRPr lang="ru-RU"/>
        </a:p>
      </dgm:t>
    </dgm:pt>
    <dgm:pt modelId="{FD9FEDEE-A0BD-4DB9-9C8C-DF57E78ECD3C}" type="sibTrans" cxnId="{120A9792-8BDF-4DBA-BA2B-F4457FC053ED}">
      <dgm:prSet/>
      <dgm:spPr/>
      <dgm:t>
        <a:bodyPr/>
        <a:lstStyle/>
        <a:p>
          <a:endParaRPr lang="ru-RU"/>
        </a:p>
      </dgm:t>
    </dgm:pt>
    <dgm:pt modelId="{43328CE3-A089-4015-B222-12CAE7110E24}">
      <dgm:prSet phldrT="[Текст]"/>
      <dgm:spPr/>
      <dgm:t>
        <a:bodyPr/>
        <a:lstStyle/>
        <a:p>
          <a:r>
            <a:rPr lang="ru-RU" dirty="0" smtClean="0"/>
            <a:t>ЫР</a:t>
          </a:r>
          <a:endParaRPr lang="ru-RU" dirty="0"/>
        </a:p>
      </dgm:t>
    </dgm:pt>
    <dgm:pt modelId="{A76734FB-FCBF-4253-94F1-D4DC06A760FF}" type="parTrans" cxnId="{23F46557-B54D-426A-8198-3D7979D5C35D}">
      <dgm:prSet/>
      <dgm:spPr/>
      <dgm:t>
        <a:bodyPr/>
        <a:lstStyle/>
        <a:p>
          <a:endParaRPr lang="ru-RU"/>
        </a:p>
      </dgm:t>
    </dgm:pt>
    <dgm:pt modelId="{4174F0A9-2CCC-4C18-80F9-766FDDAA38DC}" type="sibTrans" cxnId="{23F46557-B54D-426A-8198-3D7979D5C35D}">
      <dgm:prSet/>
      <dgm:spPr/>
      <dgm:t>
        <a:bodyPr/>
        <a:lstStyle/>
        <a:p>
          <a:endParaRPr lang="ru-RU"/>
        </a:p>
      </dgm:t>
    </dgm:pt>
    <dgm:pt modelId="{4BA2F095-CAA1-4ED5-A8B7-3B5075578448}">
      <dgm:prSet phldrT="[Текст]"/>
      <dgm:spPr>
        <a:solidFill>
          <a:srgbClr val="FF0000"/>
        </a:solidFill>
      </dgm:spPr>
      <dgm:t>
        <a:bodyPr/>
        <a:lstStyle/>
        <a:p>
          <a:r>
            <a:rPr lang="ru-RU" dirty="0" smtClean="0"/>
            <a:t>АР</a:t>
          </a:r>
          <a:endParaRPr lang="ru-RU" dirty="0"/>
        </a:p>
      </dgm:t>
    </dgm:pt>
    <dgm:pt modelId="{78E705B2-CEED-41E0-A7B4-0599C3825A19}" type="parTrans" cxnId="{1D12EC85-DFB5-4A40-8D09-86D2431A8533}">
      <dgm:prSet/>
      <dgm:spPr/>
      <dgm:t>
        <a:bodyPr/>
        <a:lstStyle/>
        <a:p>
          <a:endParaRPr lang="ru-RU"/>
        </a:p>
      </dgm:t>
    </dgm:pt>
    <dgm:pt modelId="{D1E5CBA9-FF27-4809-83EE-EEF18EDCE798}" type="sibTrans" cxnId="{1D12EC85-DFB5-4A40-8D09-86D2431A8533}">
      <dgm:prSet/>
      <dgm:spPr/>
      <dgm:t>
        <a:bodyPr/>
        <a:lstStyle/>
        <a:p>
          <a:endParaRPr lang="ru-RU"/>
        </a:p>
      </dgm:t>
    </dgm:pt>
    <dgm:pt modelId="{68B43F50-BD20-4309-BB2F-9EBA3B6204F0}" type="pres">
      <dgm:prSet presAssocID="{48BAD1A9-8B25-4DB1-BA7F-3DB327C0CB3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5F132A5-ABEB-4366-9B1B-BF1AC50C1644}" type="pres">
      <dgm:prSet presAssocID="{48FE3D38-AA5C-446B-B87F-43D4878DDE7B}" presName="node" presStyleLbl="node1" presStyleIdx="0" presStyleCnt="5" custRadScaleRad="100064" custRadScaleInc="-12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89C6B4-6160-4DA4-B136-14B383063E4D}" type="pres">
      <dgm:prSet presAssocID="{AFD03684-F6CF-4ACE-A54F-D8B21FBA776E}" presName="sibTrans" presStyleLbl="sibTrans2D1" presStyleIdx="0" presStyleCnt="5"/>
      <dgm:spPr/>
      <dgm:t>
        <a:bodyPr/>
        <a:lstStyle/>
        <a:p>
          <a:endParaRPr lang="ru-RU"/>
        </a:p>
      </dgm:t>
    </dgm:pt>
    <dgm:pt modelId="{C1FC0F15-AB67-4ED5-BA4E-35F94F20F2B6}" type="pres">
      <dgm:prSet presAssocID="{AFD03684-F6CF-4ACE-A54F-D8B21FBA776E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AE0AD003-0B66-40F4-9882-65D65607C1BB}" type="pres">
      <dgm:prSet presAssocID="{7F10C681-C99A-4850-8AB5-31D1A98ECA5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9C6034-2EA5-46FD-9BA8-2DE2807BFC2C}" type="pres">
      <dgm:prSet presAssocID="{A48688DC-1580-4A91-9278-2238A0E5D46C}" presName="sibTrans" presStyleLbl="sibTrans2D1" presStyleIdx="1" presStyleCnt="5"/>
      <dgm:spPr/>
      <dgm:t>
        <a:bodyPr/>
        <a:lstStyle/>
        <a:p>
          <a:endParaRPr lang="ru-RU"/>
        </a:p>
      </dgm:t>
    </dgm:pt>
    <dgm:pt modelId="{E047CDD9-C98A-4BF5-B2C4-2EFA8A84D92B}" type="pres">
      <dgm:prSet presAssocID="{A48688DC-1580-4A91-9278-2238A0E5D46C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AE972DAF-9FD8-424F-9F6B-B8E61D12A16F}" type="pres">
      <dgm:prSet presAssocID="{9E35BD08-E122-4FFC-AA27-2F75D7D0396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E9CC40-2401-4060-AA37-49D9E4D0E56A}" type="pres">
      <dgm:prSet presAssocID="{FD9FEDEE-A0BD-4DB9-9C8C-DF57E78ECD3C}" presName="sibTrans" presStyleLbl="sibTrans2D1" presStyleIdx="2" presStyleCnt="5"/>
      <dgm:spPr/>
      <dgm:t>
        <a:bodyPr/>
        <a:lstStyle/>
        <a:p>
          <a:endParaRPr lang="ru-RU"/>
        </a:p>
      </dgm:t>
    </dgm:pt>
    <dgm:pt modelId="{956C2691-0EFD-436B-99DA-26408CFE8540}" type="pres">
      <dgm:prSet presAssocID="{FD9FEDEE-A0BD-4DB9-9C8C-DF57E78ECD3C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7C9381BF-FBC8-40B5-B19A-DFF58C7F0066}" type="pres">
      <dgm:prSet presAssocID="{43328CE3-A089-4015-B222-12CAE7110E2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DB12B4-9B48-4356-BABC-5F6C96D36A2D}" type="pres">
      <dgm:prSet presAssocID="{4174F0A9-2CCC-4C18-80F9-766FDDAA38DC}" presName="sibTrans" presStyleLbl="sibTrans2D1" presStyleIdx="3" presStyleCnt="5"/>
      <dgm:spPr/>
      <dgm:t>
        <a:bodyPr/>
        <a:lstStyle/>
        <a:p>
          <a:endParaRPr lang="ru-RU"/>
        </a:p>
      </dgm:t>
    </dgm:pt>
    <dgm:pt modelId="{5CA12486-EEEF-4D61-82D2-248D7AC826F2}" type="pres">
      <dgm:prSet presAssocID="{4174F0A9-2CCC-4C18-80F9-766FDDAA38DC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3C8CFACD-D761-447E-9FCD-30E2427FC657}" type="pres">
      <dgm:prSet presAssocID="{4BA2F095-CAA1-4ED5-A8B7-3B5075578448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9AC7C1-FD6A-44EE-B707-CBFFF12A5C5C}" type="pres">
      <dgm:prSet presAssocID="{D1E5CBA9-FF27-4809-83EE-EEF18EDCE798}" presName="sibTrans" presStyleLbl="sibTrans2D1" presStyleIdx="4" presStyleCnt="5"/>
      <dgm:spPr/>
      <dgm:t>
        <a:bodyPr/>
        <a:lstStyle/>
        <a:p>
          <a:endParaRPr lang="ru-RU"/>
        </a:p>
      </dgm:t>
    </dgm:pt>
    <dgm:pt modelId="{51C6596A-56B6-4964-8CC1-2ED044CB867E}" type="pres">
      <dgm:prSet presAssocID="{D1E5CBA9-FF27-4809-83EE-EEF18EDCE798}" presName="connectorText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7D33C217-6F21-45BF-840F-FC6AC7FB57D3}" type="presOf" srcId="{FD9FEDEE-A0BD-4DB9-9C8C-DF57E78ECD3C}" destId="{65E9CC40-2401-4060-AA37-49D9E4D0E56A}" srcOrd="0" destOrd="0" presId="urn:microsoft.com/office/officeart/2005/8/layout/cycle2"/>
    <dgm:cxn modelId="{B806253E-011C-4CC0-AFD8-CF14B472B8D5}" type="presOf" srcId="{AFD03684-F6CF-4ACE-A54F-D8B21FBA776E}" destId="{C1FC0F15-AB67-4ED5-BA4E-35F94F20F2B6}" srcOrd="1" destOrd="0" presId="urn:microsoft.com/office/officeart/2005/8/layout/cycle2"/>
    <dgm:cxn modelId="{9BF97B69-450B-4E52-AB80-1FB3BD8F460D}" srcId="{48BAD1A9-8B25-4DB1-BA7F-3DB327C0CB34}" destId="{48FE3D38-AA5C-446B-B87F-43D4878DDE7B}" srcOrd="0" destOrd="0" parTransId="{70120D89-40A4-4CBC-B75B-EEF3B526F950}" sibTransId="{AFD03684-F6CF-4ACE-A54F-D8B21FBA776E}"/>
    <dgm:cxn modelId="{D157E10E-2D54-4B83-A778-644EA1CA192C}" type="presOf" srcId="{FD9FEDEE-A0BD-4DB9-9C8C-DF57E78ECD3C}" destId="{956C2691-0EFD-436B-99DA-26408CFE8540}" srcOrd="1" destOrd="0" presId="urn:microsoft.com/office/officeart/2005/8/layout/cycle2"/>
    <dgm:cxn modelId="{CC4A5EEE-F69C-4819-BD62-EE1F8D4AD948}" type="presOf" srcId="{4174F0A9-2CCC-4C18-80F9-766FDDAA38DC}" destId="{2ADB12B4-9B48-4356-BABC-5F6C96D36A2D}" srcOrd="0" destOrd="0" presId="urn:microsoft.com/office/officeart/2005/8/layout/cycle2"/>
    <dgm:cxn modelId="{D7FD2463-3698-456C-BFB8-5FB9049F20F8}" type="presOf" srcId="{43328CE3-A089-4015-B222-12CAE7110E24}" destId="{7C9381BF-FBC8-40B5-B19A-DFF58C7F0066}" srcOrd="0" destOrd="0" presId="urn:microsoft.com/office/officeart/2005/8/layout/cycle2"/>
    <dgm:cxn modelId="{E0FA51BE-FFDD-4169-AC10-C2D950B92882}" type="presOf" srcId="{D1E5CBA9-FF27-4809-83EE-EEF18EDCE798}" destId="{51C6596A-56B6-4964-8CC1-2ED044CB867E}" srcOrd="1" destOrd="0" presId="urn:microsoft.com/office/officeart/2005/8/layout/cycle2"/>
    <dgm:cxn modelId="{1D12EC85-DFB5-4A40-8D09-86D2431A8533}" srcId="{48BAD1A9-8B25-4DB1-BA7F-3DB327C0CB34}" destId="{4BA2F095-CAA1-4ED5-A8B7-3B5075578448}" srcOrd="4" destOrd="0" parTransId="{78E705B2-CEED-41E0-A7B4-0599C3825A19}" sibTransId="{D1E5CBA9-FF27-4809-83EE-EEF18EDCE798}"/>
    <dgm:cxn modelId="{792ACA3C-81BE-4F89-980F-7ABB16A5A0EA}" type="presOf" srcId="{48FE3D38-AA5C-446B-B87F-43D4878DDE7B}" destId="{D5F132A5-ABEB-4366-9B1B-BF1AC50C1644}" srcOrd="0" destOrd="0" presId="urn:microsoft.com/office/officeart/2005/8/layout/cycle2"/>
    <dgm:cxn modelId="{F498DBFC-E830-4B29-8CAA-63EBCEB6C81E}" type="presOf" srcId="{9E35BD08-E122-4FFC-AA27-2F75D7D03965}" destId="{AE972DAF-9FD8-424F-9F6B-B8E61D12A16F}" srcOrd="0" destOrd="0" presId="urn:microsoft.com/office/officeart/2005/8/layout/cycle2"/>
    <dgm:cxn modelId="{49BA360B-E547-4815-B559-36B1917EBC68}" type="presOf" srcId="{AFD03684-F6CF-4ACE-A54F-D8B21FBA776E}" destId="{CF89C6B4-6160-4DA4-B136-14B383063E4D}" srcOrd="0" destOrd="0" presId="urn:microsoft.com/office/officeart/2005/8/layout/cycle2"/>
    <dgm:cxn modelId="{23F46557-B54D-426A-8198-3D7979D5C35D}" srcId="{48BAD1A9-8B25-4DB1-BA7F-3DB327C0CB34}" destId="{43328CE3-A089-4015-B222-12CAE7110E24}" srcOrd="3" destOrd="0" parTransId="{A76734FB-FCBF-4253-94F1-D4DC06A760FF}" sibTransId="{4174F0A9-2CCC-4C18-80F9-766FDDAA38DC}"/>
    <dgm:cxn modelId="{E8D4AC81-A717-4A7F-A0B0-6A59342D3EA7}" type="presOf" srcId="{48BAD1A9-8B25-4DB1-BA7F-3DB327C0CB34}" destId="{68B43F50-BD20-4309-BB2F-9EBA3B6204F0}" srcOrd="0" destOrd="0" presId="urn:microsoft.com/office/officeart/2005/8/layout/cycle2"/>
    <dgm:cxn modelId="{2C29B088-DCD6-44D0-8703-EB78E4E05DFD}" type="presOf" srcId="{7F10C681-C99A-4850-8AB5-31D1A98ECA53}" destId="{AE0AD003-0B66-40F4-9882-65D65607C1BB}" srcOrd="0" destOrd="0" presId="urn:microsoft.com/office/officeart/2005/8/layout/cycle2"/>
    <dgm:cxn modelId="{F2C70DA4-A386-4237-9F52-2C0A8406AC59}" type="presOf" srcId="{A48688DC-1580-4A91-9278-2238A0E5D46C}" destId="{EC9C6034-2EA5-46FD-9BA8-2DE2807BFC2C}" srcOrd="0" destOrd="0" presId="urn:microsoft.com/office/officeart/2005/8/layout/cycle2"/>
    <dgm:cxn modelId="{EC52F841-61C9-415B-B164-7B7D808FC225}" srcId="{48BAD1A9-8B25-4DB1-BA7F-3DB327C0CB34}" destId="{7F10C681-C99A-4850-8AB5-31D1A98ECA53}" srcOrd="1" destOrd="0" parTransId="{F0962186-7A9C-4AB7-9163-5364342A8081}" sibTransId="{A48688DC-1580-4A91-9278-2238A0E5D46C}"/>
    <dgm:cxn modelId="{1D5CA0D9-59CB-4DD1-94E9-B61F39323FEB}" type="presOf" srcId="{4BA2F095-CAA1-4ED5-A8B7-3B5075578448}" destId="{3C8CFACD-D761-447E-9FCD-30E2427FC657}" srcOrd="0" destOrd="0" presId="urn:microsoft.com/office/officeart/2005/8/layout/cycle2"/>
    <dgm:cxn modelId="{CA89C9D8-B246-4EF4-9DDE-BB3B1FCC5677}" type="presOf" srcId="{4174F0A9-2CCC-4C18-80F9-766FDDAA38DC}" destId="{5CA12486-EEEF-4D61-82D2-248D7AC826F2}" srcOrd="1" destOrd="0" presId="urn:microsoft.com/office/officeart/2005/8/layout/cycle2"/>
    <dgm:cxn modelId="{64BDB058-567C-4A1A-96CB-BCFC879345AF}" type="presOf" srcId="{D1E5CBA9-FF27-4809-83EE-EEF18EDCE798}" destId="{B79AC7C1-FD6A-44EE-B707-CBFFF12A5C5C}" srcOrd="0" destOrd="0" presId="urn:microsoft.com/office/officeart/2005/8/layout/cycle2"/>
    <dgm:cxn modelId="{75FBAB5F-2C5F-4575-B662-2B0498A1CF4E}" type="presOf" srcId="{A48688DC-1580-4A91-9278-2238A0E5D46C}" destId="{E047CDD9-C98A-4BF5-B2C4-2EFA8A84D92B}" srcOrd="1" destOrd="0" presId="urn:microsoft.com/office/officeart/2005/8/layout/cycle2"/>
    <dgm:cxn modelId="{120A9792-8BDF-4DBA-BA2B-F4457FC053ED}" srcId="{48BAD1A9-8B25-4DB1-BA7F-3DB327C0CB34}" destId="{9E35BD08-E122-4FFC-AA27-2F75D7D03965}" srcOrd="2" destOrd="0" parTransId="{7AF08949-17C6-4326-88A7-F9CE44B6F7DD}" sibTransId="{FD9FEDEE-A0BD-4DB9-9C8C-DF57E78ECD3C}"/>
    <dgm:cxn modelId="{29EADCA5-8DB3-49F8-9342-C8B611B09067}" type="presParOf" srcId="{68B43F50-BD20-4309-BB2F-9EBA3B6204F0}" destId="{D5F132A5-ABEB-4366-9B1B-BF1AC50C1644}" srcOrd="0" destOrd="0" presId="urn:microsoft.com/office/officeart/2005/8/layout/cycle2"/>
    <dgm:cxn modelId="{D82E2801-2EE6-42B6-B7B5-160C90ACD4F1}" type="presParOf" srcId="{68B43F50-BD20-4309-BB2F-9EBA3B6204F0}" destId="{CF89C6B4-6160-4DA4-B136-14B383063E4D}" srcOrd="1" destOrd="0" presId="urn:microsoft.com/office/officeart/2005/8/layout/cycle2"/>
    <dgm:cxn modelId="{02552B34-C303-4CBD-B2D3-E03699EEC713}" type="presParOf" srcId="{CF89C6B4-6160-4DA4-B136-14B383063E4D}" destId="{C1FC0F15-AB67-4ED5-BA4E-35F94F20F2B6}" srcOrd="0" destOrd="0" presId="urn:microsoft.com/office/officeart/2005/8/layout/cycle2"/>
    <dgm:cxn modelId="{A2A7FDE4-AFE6-4752-BDB4-A0968A25F7DD}" type="presParOf" srcId="{68B43F50-BD20-4309-BB2F-9EBA3B6204F0}" destId="{AE0AD003-0B66-40F4-9882-65D65607C1BB}" srcOrd="2" destOrd="0" presId="urn:microsoft.com/office/officeart/2005/8/layout/cycle2"/>
    <dgm:cxn modelId="{3C3172B8-CF20-4278-97A4-94B311FB6F00}" type="presParOf" srcId="{68B43F50-BD20-4309-BB2F-9EBA3B6204F0}" destId="{EC9C6034-2EA5-46FD-9BA8-2DE2807BFC2C}" srcOrd="3" destOrd="0" presId="urn:microsoft.com/office/officeart/2005/8/layout/cycle2"/>
    <dgm:cxn modelId="{E863A107-E0EA-41CE-A2EF-34EBCEFE01D2}" type="presParOf" srcId="{EC9C6034-2EA5-46FD-9BA8-2DE2807BFC2C}" destId="{E047CDD9-C98A-4BF5-B2C4-2EFA8A84D92B}" srcOrd="0" destOrd="0" presId="urn:microsoft.com/office/officeart/2005/8/layout/cycle2"/>
    <dgm:cxn modelId="{5E429890-6A86-47ED-B1F3-C395B23222F5}" type="presParOf" srcId="{68B43F50-BD20-4309-BB2F-9EBA3B6204F0}" destId="{AE972DAF-9FD8-424F-9F6B-B8E61D12A16F}" srcOrd="4" destOrd="0" presId="urn:microsoft.com/office/officeart/2005/8/layout/cycle2"/>
    <dgm:cxn modelId="{89996CAD-6CEC-4817-BFF0-F2839FFBCE52}" type="presParOf" srcId="{68B43F50-BD20-4309-BB2F-9EBA3B6204F0}" destId="{65E9CC40-2401-4060-AA37-49D9E4D0E56A}" srcOrd="5" destOrd="0" presId="urn:microsoft.com/office/officeart/2005/8/layout/cycle2"/>
    <dgm:cxn modelId="{9D84B35C-B59D-49B2-88FD-90D8D7C99AEC}" type="presParOf" srcId="{65E9CC40-2401-4060-AA37-49D9E4D0E56A}" destId="{956C2691-0EFD-436B-99DA-26408CFE8540}" srcOrd="0" destOrd="0" presId="urn:microsoft.com/office/officeart/2005/8/layout/cycle2"/>
    <dgm:cxn modelId="{A3ED8955-6DA2-4DEC-90D5-EAEF679629F7}" type="presParOf" srcId="{68B43F50-BD20-4309-BB2F-9EBA3B6204F0}" destId="{7C9381BF-FBC8-40B5-B19A-DFF58C7F0066}" srcOrd="6" destOrd="0" presId="urn:microsoft.com/office/officeart/2005/8/layout/cycle2"/>
    <dgm:cxn modelId="{D27ED3C3-28F2-4590-8EAD-FD9988A5E4ED}" type="presParOf" srcId="{68B43F50-BD20-4309-BB2F-9EBA3B6204F0}" destId="{2ADB12B4-9B48-4356-BABC-5F6C96D36A2D}" srcOrd="7" destOrd="0" presId="urn:microsoft.com/office/officeart/2005/8/layout/cycle2"/>
    <dgm:cxn modelId="{4DC354A2-CBC6-4BE9-8534-E0EF98DB476A}" type="presParOf" srcId="{2ADB12B4-9B48-4356-BABC-5F6C96D36A2D}" destId="{5CA12486-EEEF-4D61-82D2-248D7AC826F2}" srcOrd="0" destOrd="0" presId="urn:microsoft.com/office/officeart/2005/8/layout/cycle2"/>
    <dgm:cxn modelId="{27C9F9F1-0C85-4694-B729-DC9D3C45AB2A}" type="presParOf" srcId="{68B43F50-BD20-4309-BB2F-9EBA3B6204F0}" destId="{3C8CFACD-D761-447E-9FCD-30E2427FC657}" srcOrd="8" destOrd="0" presId="urn:microsoft.com/office/officeart/2005/8/layout/cycle2"/>
    <dgm:cxn modelId="{D291B5F7-F18E-49EB-8AC5-E66853FDB3D9}" type="presParOf" srcId="{68B43F50-BD20-4309-BB2F-9EBA3B6204F0}" destId="{B79AC7C1-FD6A-44EE-B707-CBFFF12A5C5C}" srcOrd="9" destOrd="0" presId="urn:microsoft.com/office/officeart/2005/8/layout/cycle2"/>
    <dgm:cxn modelId="{7E4FE242-B7AE-4940-AD84-1F28F6C2ACD5}" type="presParOf" srcId="{B79AC7C1-FD6A-44EE-B707-CBFFF12A5C5C}" destId="{51C6596A-56B6-4964-8CC1-2ED044CB867E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4F455E-AC44-4E5A-A863-1F46C66F6453}">
      <dsp:nvSpPr>
        <dsp:cNvPr id="0" name=""/>
        <dsp:cNvSpPr/>
      </dsp:nvSpPr>
      <dsp:spPr>
        <a:xfrm>
          <a:off x="2603107" y="910"/>
          <a:ext cx="1699437" cy="1104634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>
              <a:solidFill>
                <a:srgbClr val="0070C0"/>
              </a:solidFill>
            </a:rPr>
            <a:t>РО</a:t>
          </a:r>
          <a:endParaRPr lang="ru-RU" sz="4600" kern="1200" dirty="0">
            <a:solidFill>
              <a:srgbClr val="0070C0"/>
            </a:solidFill>
          </a:endParaRPr>
        </a:p>
      </dsp:txBody>
      <dsp:txXfrm>
        <a:off x="2657031" y="54834"/>
        <a:ext cx="1591589" cy="996786"/>
      </dsp:txXfrm>
    </dsp:sp>
    <dsp:sp modelId="{A0818B7D-ACEF-4AEA-B518-ED8F2F3EEF22}">
      <dsp:nvSpPr>
        <dsp:cNvPr id="0" name=""/>
        <dsp:cNvSpPr/>
      </dsp:nvSpPr>
      <dsp:spPr>
        <a:xfrm>
          <a:off x="1244225" y="553227"/>
          <a:ext cx="4417201" cy="4417201"/>
        </a:xfrm>
        <a:custGeom>
          <a:avLst/>
          <a:gdLst/>
          <a:ahLst/>
          <a:cxnLst/>
          <a:rect l="0" t="0" r="0" b="0"/>
          <a:pathLst>
            <a:path>
              <a:moveTo>
                <a:pt x="3286392" y="280834"/>
              </a:moveTo>
              <a:arcTo wR="2208600" hR="2208600" stAng="17952543" swAng="1212956"/>
            </a:path>
          </a:pathLst>
        </a:custGeom>
        <a:noFill/>
        <a:ln w="50800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5A96AE-5947-4207-8D8F-D0BEFB145487}">
      <dsp:nvSpPr>
        <dsp:cNvPr id="0" name=""/>
        <dsp:cNvSpPr/>
      </dsp:nvSpPr>
      <dsp:spPr>
        <a:xfrm>
          <a:off x="4703611" y="1527015"/>
          <a:ext cx="1699437" cy="1104634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>
              <a:solidFill>
                <a:srgbClr val="002060"/>
              </a:solidFill>
            </a:rPr>
            <a:t>РУ</a:t>
          </a:r>
          <a:endParaRPr lang="ru-RU" sz="4600" kern="1200" dirty="0">
            <a:solidFill>
              <a:srgbClr val="002060"/>
            </a:solidFill>
          </a:endParaRPr>
        </a:p>
      </dsp:txBody>
      <dsp:txXfrm>
        <a:off x="4757535" y="1580939"/>
        <a:ext cx="1591589" cy="996786"/>
      </dsp:txXfrm>
    </dsp:sp>
    <dsp:sp modelId="{DE2C7C1C-109D-4A22-936D-DE58705CD397}">
      <dsp:nvSpPr>
        <dsp:cNvPr id="0" name=""/>
        <dsp:cNvSpPr/>
      </dsp:nvSpPr>
      <dsp:spPr>
        <a:xfrm>
          <a:off x="1244225" y="553227"/>
          <a:ext cx="4417201" cy="4417201"/>
        </a:xfrm>
        <a:custGeom>
          <a:avLst/>
          <a:gdLst/>
          <a:ahLst/>
          <a:cxnLst/>
          <a:rect l="0" t="0" r="0" b="0"/>
          <a:pathLst>
            <a:path>
              <a:moveTo>
                <a:pt x="4411924" y="2361188"/>
              </a:moveTo>
              <a:arcTo wR="2208600" hR="2208600" stAng="21837696" swAng="1360822"/>
            </a:path>
          </a:pathLst>
        </a:custGeom>
        <a:noFill/>
        <a:ln w="50800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2C07A3-A3BA-4308-AC88-B7144E2FC9E9}">
      <dsp:nvSpPr>
        <dsp:cNvPr id="0" name=""/>
        <dsp:cNvSpPr/>
      </dsp:nvSpPr>
      <dsp:spPr>
        <a:xfrm>
          <a:off x="3901290" y="3996306"/>
          <a:ext cx="1699437" cy="1104634"/>
        </a:xfrm>
        <a:prstGeom prst="roundRect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>
              <a:solidFill>
                <a:schemeClr val="accent3">
                  <a:lumMod val="75000"/>
                </a:schemeClr>
              </a:solidFill>
            </a:rPr>
            <a:t>РЫ</a:t>
          </a:r>
          <a:endParaRPr lang="ru-RU" sz="4600" kern="1200" dirty="0">
            <a:solidFill>
              <a:schemeClr val="accent3">
                <a:lumMod val="75000"/>
              </a:schemeClr>
            </a:solidFill>
          </a:endParaRPr>
        </a:p>
      </dsp:txBody>
      <dsp:txXfrm>
        <a:off x="3955214" y="4050230"/>
        <a:ext cx="1591589" cy="996786"/>
      </dsp:txXfrm>
    </dsp:sp>
    <dsp:sp modelId="{7191FF10-E24A-4193-9E75-B89A1FFB9597}">
      <dsp:nvSpPr>
        <dsp:cNvPr id="0" name=""/>
        <dsp:cNvSpPr/>
      </dsp:nvSpPr>
      <dsp:spPr>
        <a:xfrm>
          <a:off x="1314476" y="539841"/>
          <a:ext cx="4417201" cy="4417201"/>
        </a:xfrm>
        <a:custGeom>
          <a:avLst/>
          <a:gdLst/>
          <a:ahLst/>
          <a:cxnLst/>
          <a:rect l="0" t="0" r="0" b="0"/>
          <a:pathLst>
            <a:path>
              <a:moveTo>
                <a:pt x="2419425" y="4407116"/>
              </a:moveTo>
              <a:arcTo wR="2208600" hR="2208600" stAng="5071346" swAng="797028"/>
            </a:path>
          </a:pathLst>
        </a:custGeom>
        <a:noFill/>
        <a:ln w="50800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2A8577-D65B-4B97-8092-C530A65BF589}">
      <dsp:nvSpPr>
        <dsp:cNvPr id="0" name=""/>
        <dsp:cNvSpPr/>
      </dsp:nvSpPr>
      <dsp:spPr>
        <a:xfrm>
          <a:off x="1357326" y="4000529"/>
          <a:ext cx="1699437" cy="1104634"/>
        </a:xfrm>
        <a:prstGeom prst="roundRect">
          <a:avLst/>
        </a:prstGeom>
        <a:solidFill>
          <a:srgbClr val="ED801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>
              <a:solidFill>
                <a:srgbClr val="0070C0"/>
              </a:solidFill>
            </a:rPr>
            <a:t>РЭ</a:t>
          </a:r>
          <a:endParaRPr lang="ru-RU" sz="4600" kern="1200" dirty="0">
            <a:solidFill>
              <a:srgbClr val="0070C0"/>
            </a:solidFill>
          </a:endParaRPr>
        </a:p>
      </dsp:txBody>
      <dsp:txXfrm>
        <a:off x="1411250" y="4054453"/>
        <a:ext cx="1591589" cy="996786"/>
      </dsp:txXfrm>
    </dsp:sp>
    <dsp:sp modelId="{57F02CC9-774E-40DB-B294-E64A0DBF5CF5}">
      <dsp:nvSpPr>
        <dsp:cNvPr id="0" name=""/>
        <dsp:cNvSpPr/>
      </dsp:nvSpPr>
      <dsp:spPr>
        <a:xfrm>
          <a:off x="1223586" y="478047"/>
          <a:ext cx="4417201" cy="4417201"/>
        </a:xfrm>
        <a:custGeom>
          <a:avLst/>
          <a:gdLst/>
          <a:ahLst/>
          <a:cxnLst/>
          <a:rect l="0" t="0" r="0" b="0"/>
          <a:pathLst>
            <a:path>
              <a:moveTo>
                <a:pt x="278423" y="3282067"/>
              </a:moveTo>
              <a:arcTo wR="2208600" hR="2208600" stAng="9055165" swAng="1377319"/>
            </a:path>
          </a:pathLst>
        </a:custGeom>
        <a:noFill/>
        <a:ln w="50800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7A2AF6-16B0-4A45-9D81-F4FCDE5EA4D5}">
      <dsp:nvSpPr>
        <dsp:cNvPr id="0" name=""/>
        <dsp:cNvSpPr/>
      </dsp:nvSpPr>
      <dsp:spPr>
        <a:xfrm>
          <a:off x="476240" y="1531938"/>
          <a:ext cx="1699437" cy="1104634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РА</a:t>
          </a:r>
          <a:endParaRPr lang="ru-RU" sz="4600" kern="1200" dirty="0"/>
        </a:p>
      </dsp:txBody>
      <dsp:txXfrm>
        <a:off x="530164" y="1585862"/>
        <a:ext cx="1591589" cy="996786"/>
      </dsp:txXfrm>
    </dsp:sp>
    <dsp:sp modelId="{FA9BE8D4-9820-4D16-8F99-1FB46C8F3BEA}">
      <dsp:nvSpPr>
        <dsp:cNvPr id="0" name=""/>
        <dsp:cNvSpPr/>
      </dsp:nvSpPr>
      <dsp:spPr>
        <a:xfrm>
          <a:off x="1205173" y="569069"/>
          <a:ext cx="4417201" cy="4417201"/>
        </a:xfrm>
        <a:custGeom>
          <a:avLst/>
          <a:gdLst/>
          <a:ahLst/>
          <a:cxnLst/>
          <a:rect l="0" t="0" r="0" b="0"/>
          <a:pathLst>
            <a:path>
              <a:moveTo>
                <a:pt x="543294" y="757852"/>
              </a:moveTo>
              <a:arcTo wR="2208600" hR="2208600" stAng="13263665" swAng="1240766"/>
            </a:path>
          </a:pathLst>
        </a:custGeom>
        <a:noFill/>
        <a:ln w="50800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759DFC-5E59-44AB-B1F6-BCA8BA2FF9DF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9684C2-7760-45A5-AB25-39C45C18CD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714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684C2-7760-45A5-AB25-39C45C18CD6A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684C2-7760-45A5-AB25-39C45C18CD6A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4F20-6953-44EB-A543-AFB9FD20B7DD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D4B29-257F-415D-A989-D2B6C2B973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4F20-6953-44EB-A543-AFB9FD20B7DD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D4B29-257F-415D-A989-D2B6C2B973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4F20-6953-44EB-A543-AFB9FD20B7DD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D4B29-257F-415D-A989-D2B6C2B973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4F20-6953-44EB-A543-AFB9FD20B7DD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D4B29-257F-415D-A989-D2B6C2B973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4F20-6953-44EB-A543-AFB9FD20B7DD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D4B29-257F-415D-A989-D2B6C2B973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4F20-6953-44EB-A543-AFB9FD20B7DD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D4B29-257F-415D-A989-D2B6C2B973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4F20-6953-44EB-A543-AFB9FD20B7DD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D4B29-257F-415D-A989-D2B6C2B973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4F20-6953-44EB-A543-AFB9FD20B7DD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D4B29-257F-415D-A989-D2B6C2B973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4F20-6953-44EB-A543-AFB9FD20B7DD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D4B29-257F-415D-A989-D2B6C2B973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4F20-6953-44EB-A543-AFB9FD20B7DD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D4B29-257F-415D-A989-D2B6C2B973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94F20-6953-44EB-A543-AFB9FD20B7DD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D4B29-257F-415D-A989-D2B6C2B973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94F20-6953-44EB-A543-AFB9FD20B7DD}" type="datetimeFigureOut">
              <a:rPr lang="ru-RU" smtClean="0"/>
              <a:pPr/>
              <a:t>29.03.2026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6D4B29-257F-415D-A989-D2B6C2B9739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urok.1sept.ru/publication/144004" TargetMode="External"/><Relationship Id="rId4" Type="http://schemas.openxmlformats.org/officeDocument/2006/relationships/slide" Target="slide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jpeg"/><Relationship Id="rId2" Type="http://schemas.openxmlformats.org/officeDocument/2006/relationships/audio" Target="file:///C:\Documents%20and%20Settings\User\&#1056;&#1072;&#1073;&#1086;&#1095;&#1080;&#1081;%20&#1089;&#1090;&#1086;&#1083;\&#1079;&#1074;&#1091;&#1082;&#1080;%20&#1076;&#1083;&#1103;%20&#1087;&#1088;&#1077;&#1079;&#1077;&#1085;&#1090;&#1072;&#1094;&#1080;&#1080;\rington4ik.info_windows_sms.mp3" TargetMode="External"/><Relationship Id="rId1" Type="http://schemas.openxmlformats.org/officeDocument/2006/relationships/audio" Target="file:///C:\Documents%20and%20Settings\User\&#1056;&#1072;&#1073;&#1086;&#1095;&#1080;&#1081;%20&#1089;&#1090;&#1086;&#1083;\&#1079;&#1074;&#1091;&#1082;&#1080;%20&#1076;&#1083;&#1103;%20&#1087;&#1088;&#1077;&#1079;&#1077;&#1085;&#1090;&#1072;&#1094;&#1080;&#1080;\rington4ik.info_superb_sms.mp3" TargetMode="Externa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10" Type="http://schemas.openxmlformats.org/officeDocument/2006/relationships/image" Target="../media/image11.png"/><Relationship Id="rId4" Type="http://schemas.openxmlformats.org/officeDocument/2006/relationships/image" Target="../media/image1.jpeg"/><Relationship Id="rId9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1.jpeg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User\&#1056;&#1072;&#1073;&#1086;&#1095;&#1080;&#1081;%20&#1089;&#1090;&#1086;&#1083;\&#1079;&#1074;&#1091;&#1082;&#1080;%20&#1076;&#1083;&#1103;%20&#1087;&#1088;&#1077;&#1079;&#1077;&#1085;&#1090;&#1072;&#1094;&#1080;&#1080;\rington4ik.info_superb_sms.mp3" TargetMode="Externa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9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User\&#1056;&#1072;&#1073;&#1086;&#1095;&#1080;&#1081;%20&#1089;&#1090;&#1086;&#1083;\&#1079;&#1074;&#1091;&#1082;&#1080;%20&#1076;&#1083;&#1103;%20&#1087;&#1088;&#1077;&#1079;&#1077;&#1085;&#1090;&#1072;&#1094;&#1080;&#1080;\rington4ik.info_superb_sms.mp3" TargetMode="External"/><Relationship Id="rId6" Type="http://schemas.openxmlformats.org/officeDocument/2006/relationships/image" Target="../media/image43.jpeg"/><Relationship Id="rId11" Type="http://schemas.openxmlformats.org/officeDocument/2006/relationships/image" Target="../media/image11.png"/><Relationship Id="rId5" Type="http://schemas.openxmlformats.org/officeDocument/2006/relationships/image" Target="../media/image42.jpeg"/><Relationship Id="rId10" Type="http://schemas.openxmlformats.org/officeDocument/2006/relationships/image" Target="../media/image47.jpeg"/><Relationship Id="rId4" Type="http://schemas.openxmlformats.org/officeDocument/2006/relationships/image" Target="../media/image1.jpeg"/><Relationship Id="rId9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12" Type="http://schemas.openxmlformats.org/officeDocument/2006/relationships/image" Target="../media/image58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11" Type="http://schemas.openxmlformats.org/officeDocument/2006/relationships/image" Target="../media/image57.jpeg"/><Relationship Id="rId5" Type="http://schemas.openxmlformats.org/officeDocument/2006/relationships/image" Target="../media/image51.jpeg"/><Relationship Id="rId10" Type="http://schemas.openxmlformats.org/officeDocument/2006/relationships/image" Target="../media/image56.jpeg"/><Relationship Id="rId4" Type="http://schemas.openxmlformats.org/officeDocument/2006/relationships/image" Target="../media/image50.jpeg"/><Relationship Id="rId9" Type="http://schemas.openxmlformats.org/officeDocument/2006/relationships/image" Target="../media/image5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11" Type="http://schemas.openxmlformats.org/officeDocument/2006/relationships/image" Target="../media/image68.jpeg"/><Relationship Id="rId5" Type="http://schemas.openxmlformats.org/officeDocument/2006/relationships/image" Target="../media/image62.jpeg"/><Relationship Id="rId10" Type="http://schemas.openxmlformats.org/officeDocument/2006/relationships/image" Target="../media/image67.jpeg"/><Relationship Id="rId4" Type="http://schemas.openxmlformats.org/officeDocument/2006/relationships/image" Target="../media/image61.jpeg"/><Relationship Id="rId9" Type="http://schemas.openxmlformats.org/officeDocument/2006/relationships/image" Target="../media/image6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10" Type="http://schemas.openxmlformats.org/officeDocument/2006/relationships/image" Target="../media/image83.jpeg"/><Relationship Id="rId4" Type="http://schemas.openxmlformats.org/officeDocument/2006/relationships/image" Target="../media/image77.jpeg"/><Relationship Id="rId9" Type="http://schemas.openxmlformats.org/officeDocument/2006/relationships/image" Target="../media/image82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eg"/><Relationship Id="rId13" Type="http://schemas.openxmlformats.org/officeDocument/2006/relationships/image" Target="../media/image95.jpeg"/><Relationship Id="rId3" Type="http://schemas.openxmlformats.org/officeDocument/2006/relationships/image" Target="../media/image85.jpeg"/><Relationship Id="rId7" Type="http://schemas.openxmlformats.org/officeDocument/2006/relationships/image" Target="../media/image89.jpeg"/><Relationship Id="rId12" Type="http://schemas.openxmlformats.org/officeDocument/2006/relationships/image" Target="../media/image94.jpeg"/><Relationship Id="rId2" Type="http://schemas.openxmlformats.org/officeDocument/2006/relationships/image" Target="../media/image84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jpeg"/><Relationship Id="rId11" Type="http://schemas.openxmlformats.org/officeDocument/2006/relationships/image" Target="../media/image93.jpeg"/><Relationship Id="rId5" Type="http://schemas.openxmlformats.org/officeDocument/2006/relationships/image" Target="../media/image87.jpeg"/><Relationship Id="rId10" Type="http://schemas.openxmlformats.org/officeDocument/2006/relationships/image" Target="../media/image92.jpeg"/><Relationship Id="rId4" Type="http://schemas.openxmlformats.org/officeDocument/2006/relationships/image" Target="../media/image86.jpeg"/><Relationship Id="rId9" Type="http://schemas.openxmlformats.org/officeDocument/2006/relationships/image" Target="../media/image9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jpeg"/><Relationship Id="rId3" Type="http://schemas.openxmlformats.org/officeDocument/2006/relationships/audio" Target="../media/audio1.wav"/><Relationship Id="rId7" Type="http://schemas.openxmlformats.org/officeDocument/2006/relationships/image" Target="../media/image4.png"/><Relationship Id="rId12" Type="http://schemas.openxmlformats.org/officeDocument/2006/relationships/image" Target="../media/image9.jpeg"/><Relationship Id="rId2" Type="http://schemas.openxmlformats.org/officeDocument/2006/relationships/audio" Target="file:///C:\Documents%20and%20Settings\User\&#1056;&#1072;&#1073;&#1086;&#1095;&#1080;&#1081;%20&#1089;&#1090;&#1086;&#1083;\&#1079;&#1074;&#1091;&#1082;&#1080;%20&#1076;&#1083;&#1103;%20&#1087;&#1088;&#1077;&#1079;&#1077;&#1085;&#1090;&#1072;&#1094;&#1080;&#1080;\rington4ik.info_guitar_no_1_sms_2011.mp3" TargetMode="External"/><Relationship Id="rId1" Type="http://schemas.openxmlformats.org/officeDocument/2006/relationships/audio" Target="file:///C:\Documents%20and%20Settings\User\&#1056;&#1072;&#1073;&#1086;&#1095;&#1080;&#1081;%20&#1089;&#1090;&#1086;&#1083;\&#1079;&#1074;&#1091;&#1082;&#1080;%20&#1076;&#1083;&#1103;%20&#1087;&#1088;&#1077;&#1079;&#1077;&#1085;&#1090;&#1072;&#1094;&#1080;&#1080;\rington4ik.info_windows_sms.mp3" TargetMode="External"/><Relationship Id="rId6" Type="http://schemas.openxmlformats.org/officeDocument/2006/relationships/image" Target="../media/image3.jpeg"/><Relationship Id="rId11" Type="http://schemas.openxmlformats.org/officeDocument/2006/relationships/image" Target="../media/image8.jpeg"/><Relationship Id="rId5" Type="http://schemas.openxmlformats.org/officeDocument/2006/relationships/image" Target="../media/image2.png"/><Relationship Id="rId10" Type="http://schemas.openxmlformats.org/officeDocument/2006/relationships/image" Target="../media/image7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.jpeg"/><Relationship Id="rId1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jpeg"/><Relationship Id="rId3" Type="http://schemas.openxmlformats.org/officeDocument/2006/relationships/image" Target="../media/image97.jpeg"/><Relationship Id="rId7" Type="http://schemas.openxmlformats.org/officeDocument/2006/relationships/image" Target="../media/image101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jpeg"/><Relationship Id="rId11" Type="http://schemas.openxmlformats.org/officeDocument/2006/relationships/image" Target="../media/image105.jpeg"/><Relationship Id="rId5" Type="http://schemas.openxmlformats.org/officeDocument/2006/relationships/image" Target="../media/image99.jpeg"/><Relationship Id="rId10" Type="http://schemas.openxmlformats.org/officeDocument/2006/relationships/image" Target="../media/image104.jpeg"/><Relationship Id="rId4" Type="http://schemas.openxmlformats.org/officeDocument/2006/relationships/image" Target="../media/image98.jpeg"/><Relationship Id="rId9" Type="http://schemas.openxmlformats.org/officeDocument/2006/relationships/image" Target="../media/image103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jpeg"/><Relationship Id="rId3" Type="http://schemas.openxmlformats.org/officeDocument/2006/relationships/image" Target="../media/image107.jpeg"/><Relationship Id="rId7" Type="http://schemas.openxmlformats.org/officeDocument/2006/relationships/image" Target="../media/image111.jpeg"/><Relationship Id="rId2" Type="http://schemas.openxmlformats.org/officeDocument/2006/relationships/image" Target="../media/image10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jpeg"/><Relationship Id="rId11" Type="http://schemas.openxmlformats.org/officeDocument/2006/relationships/image" Target="../media/image115.jpeg"/><Relationship Id="rId5" Type="http://schemas.openxmlformats.org/officeDocument/2006/relationships/image" Target="../media/image109.jpeg"/><Relationship Id="rId10" Type="http://schemas.openxmlformats.org/officeDocument/2006/relationships/image" Target="../media/image114.jpeg"/><Relationship Id="rId4" Type="http://schemas.openxmlformats.org/officeDocument/2006/relationships/image" Target="../media/image108.jpeg"/><Relationship Id="rId9" Type="http://schemas.openxmlformats.org/officeDocument/2006/relationships/image" Target="../media/image11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file:///C:\Documents%20and%20Settings\User\&#1056;&#1072;&#1073;&#1086;&#1095;&#1080;&#1081;%20&#1089;&#1090;&#1086;&#1083;\&#1079;&#1074;&#1091;&#1082;&#1080;%20&#1076;&#1083;&#1103;%20&#1087;&#1088;&#1077;&#1079;&#1077;&#1085;&#1090;&#1072;&#1094;&#1080;&#1080;\rington4ik.info_soft_sms_2011.mp3" TargetMode="External"/><Relationship Id="rId7" Type="http://schemas.openxmlformats.org/officeDocument/2006/relationships/image" Target="../media/image11.png"/><Relationship Id="rId2" Type="http://schemas.openxmlformats.org/officeDocument/2006/relationships/audio" Target="file:///C:\Documents%20and%20Settings\User\&#1056;&#1072;&#1073;&#1086;&#1095;&#1080;&#1081;%20&#1089;&#1090;&#1086;&#1083;\&#1079;&#1074;&#1091;&#1082;&#1080;%20&#1076;&#1083;&#1103;%20&#1087;&#1088;&#1077;&#1079;&#1077;&#1085;&#1090;&#1072;&#1094;&#1080;&#1080;\rington4ik.info_sms_magic.mp3" TargetMode="External"/><Relationship Id="rId1" Type="http://schemas.openxmlformats.org/officeDocument/2006/relationships/audio" Target="file:///C:\Documents%20and%20Settings\User\&#1056;&#1072;&#1073;&#1086;&#1095;&#1080;&#1081;%20&#1089;&#1090;&#1086;&#1083;\&#1079;&#1074;&#1091;&#1082;&#1080;%20&#1076;&#1083;&#1103;%20&#1087;&#1088;&#1077;&#1079;&#1077;&#1085;&#1090;&#1072;&#1094;&#1080;&#1080;\rington4ik.info_sms_echo.mp3" TargetMode="External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audio" Target="file:///C:\Documents%20and%20Settings\User\&#1056;&#1072;&#1073;&#1086;&#1095;&#1080;&#1081;%20&#1089;&#1090;&#1086;&#1083;\&#1079;&#1074;&#1091;&#1082;&#1080;%20&#1076;&#1083;&#1103;%20&#1087;&#1088;&#1077;&#1079;&#1077;&#1085;&#1090;&#1072;&#1094;&#1080;&#1080;\rington4ik.info_superb_sms.mp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file:///C:\Documents%20and%20Settings\User\&#1056;&#1072;&#1073;&#1086;&#1095;&#1080;&#1081;%20&#1089;&#1090;&#1086;&#1083;\&#1079;&#1074;&#1091;&#1082;&#1080;%20&#1076;&#1083;&#1103;%20&#1087;&#1088;&#1077;&#1079;&#1077;&#1085;&#1090;&#1072;&#1094;&#1080;&#1080;\rington4ik.info_blackberry_cute_sms.mp3" TargetMode="External"/><Relationship Id="rId2" Type="http://schemas.openxmlformats.org/officeDocument/2006/relationships/audio" Target="file:///C:\Documents%20and%20Settings\User\&#1056;&#1072;&#1073;&#1086;&#1095;&#1080;&#1081;%20&#1089;&#1090;&#1086;&#1083;\&#1079;&#1074;&#1091;&#1082;&#1080;%20&#1076;&#1083;&#1103;%20&#1087;&#1088;&#1077;&#1079;&#1077;&#1085;&#1090;&#1072;&#1094;&#1080;&#1080;\rington4ik.info_windows_sms.mp3" TargetMode="External"/><Relationship Id="rId1" Type="http://schemas.openxmlformats.org/officeDocument/2006/relationships/audio" Target="file:///C:\Documents%20and%20Settings\User\&#1056;&#1072;&#1073;&#1086;&#1095;&#1080;&#1081;%20&#1089;&#1090;&#1086;&#1083;\&#1079;&#1074;&#1091;&#1082;&#1080;%20&#1076;&#1083;&#1103;%20&#1087;&#1088;&#1077;&#1079;&#1077;&#1085;&#1090;&#1072;&#1094;&#1080;&#1080;\rington4ik.info_superb_sms.mp3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18.jpe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pixelbrush.ru/uploads/posts/2010-11/1290843363_pooh_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28926" y="1714488"/>
            <a:ext cx="5529274" cy="1785951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Автоматизация звука [Р] </a:t>
            </a:r>
            <a:br>
              <a:rPr lang="ru-RU" b="1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в слогах</a:t>
            </a:r>
            <a:r>
              <a:rPr lang="ru-RU" b="1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в словах</a:t>
            </a:r>
            <a:endParaRPr lang="ru-RU" b="1" i="1" dirty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52120" y="3789040"/>
            <a:ext cx="3557590" cy="111443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7030A0"/>
                </a:solidFill>
              </a:rPr>
              <a:t>Составитель:</a:t>
            </a:r>
          </a:p>
          <a:p>
            <a:r>
              <a:rPr lang="ru-RU" sz="2400" dirty="0" smtClean="0">
                <a:solidFill>
                  <a:srgbClr val="7030A0"/>
                </a:solidFill>
              </a:rPr>
              <a:t>Терницкая Т.А.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87824" y="4941168"/>
            <a:ext cx="554461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 заимствован из открытых 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Интернет-ресурсов </a:t>
            </a:r>
          </a:p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urok.1sept.ru/publication/144004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Рисунок 31"/>
          <p:cNvPicPr>
            <a:picLocks noChangeAspect="1" noChangeArrowheads="1"/>
          </p:cNvPicPr>
          <p:nvPr/>
        </p:nvPicPr>
        <p:blipFill>
          <a:blip r:embed="rId2" cstate="email">
            <a:lum contrast="30000"/>
          </a:blip>
          <a:srcRect/>
          <a:stretch>
            <a:fillRect/>
          </a:stretch>
        </p:blipFill>
        <p:spPr bwMode="auto">
          <a:xfrm>
            <a:off x="4071934" y="1500174"/>
            <a:ext cx="1427275" cy="14954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Игра «Доскажи словечко»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429684" cy="535785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3600" dirty="0" smtClean="0"/>
          </a:p>
          <a:p>
            <a:pPr>
              <a:buNone/>
            </a:pPr>
            <a:endParaRPr lang="ru-RU" sz="3600" dirty="0"/>
          </a:p>
        </p:txBody>
      </p:sp>
      <p:pic>
        <p:nvPicPr>
          <p:cNvPr id="5" name="Рисунок 4" descr="http://cs303905.userapi.com/v303905810/3/tOgkJ0pM5Jg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29454" y="3929066"/>
            <a:ext cx="1988062" cy="2703567"/>
          </a:xfrm>
          <a:prstGeom prst="snip2Diag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14282" y="1071546"/>
          <a:ext cx="3786214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3107"/>
                <a:gridCol w="1893107"/>
              </a:tblGrid>
              <a:tr h="528641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4800" dirty="0" smtClean="0">
                          <a:latin typeface="Times New Roman" pitchFamily="18" charset="0"/>
                          <a:cs typeface="Times New Roman" pitchFamily="18" charset="0"/>
                        </a:rPr>
                        <a:t>ТИГ</a:t>
                      </a:r>
                    </a:p>
                    <a:p>
                      <a:pPr>
                        <a:buNone/>
                      </a:pPr>
                      <a:r>
                        <a:rPr lang="ru-RU" sz="4800" dirty="0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</a:p>
                    <a:p>
                      <a:pPr>
                        <a:buNone/>
                      </a:pPr>
                      <a:r>
                        <a:rPr lang="ru-RU" sz="4800" dirty="0" smtClean="0">
                          <a:latin typeface="Times New Roman" pitchFamily="18" charset="0"/>
                          <a:cs typeface="Times New Roman" pitchFamily="18" charset="0"/>
                        </a:rPr>
                        <a:t>ДЫ</a:t>
                      </a:r>
                    </a:p>
                    <a:p>
                      <a:pPr>
                        <a:buNone/>
                      </a:pPr>
                      <a:r>
                        <a:rPr lang="ru-RU" sz="4800" dirty="0" smtClean="0">
                          <a:latin typeface="Times New Roman" pitchFamily="18" charset="0"/>
                          <a:cs typeface="Times New Roman" pitchFamily="18" charset="0"/>
                        </a:rPr>
                        <a:t>ГИТА</a:t>
                      </a:r>
                    </a:p>
                    <a:p>
                      <a:pPr>
                        <a:buNone/>
                      </a:pPr>
                      <a:r>
                        <a:rPr lang="ru-RU" sz="4800" dirty="0" smtClean="0">
                          <a:latin typeface="Times New Roman" pitchFamily="18" charset="0"/>
                          <a:cs typeface="Times New Roman" pitchFamily="18" charset="0"/>
                        </a:rPr>
                        <a:t>ЗЕБ</a:t>
                      </a:r>
                    </a:p>
                    <a:p>
                      <a:pPr>
                        <a:buNone/>
                      </a:pPr>
                      <a:r>
                        <a:rPr lang="ru-RU" sz="4800" dirty="0" smtClean="0">
                          <a:latin typeface="Times New Roman" pitchFamily="18" charset="0"/>
                          <a:cs typeface="Times New Roman" pitchFamily="18" charset="0"/>
                        </a:rPr>
                        <a:t>КОБ</a:t>
                      </a:r>
                    </a:p>
                    <a:p>
                      <a:pPr>
                        <a:buNone/>
                      </a:pPr>
                      <a:r>
                        <a:rPr lang="ru-RU" sz="4800" dirty="0" smtClean="0">
                          <a:latin typeface="Times New Roman" pitchFamily="18" charset="0"/>
                          <a:cs typeface="Times New Roman" pitchFamily="18" charset="0"/>
                        </a:rPr>
                        <a:t>ИГ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8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ru-RU" sz="8000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5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</a:t>
                      </a:r>
                      <a:endParaRPr lang="ru-RU" sz="8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Правая фигурная скобка 6"/>
          <p:cNvSpPr/>
          <p:nvPr/>
        </p:nvSpPr>
        <p:spPr>
          <a:xfrm>
            <a:off x="1857356" y="1500174"/>
            <a:ext cx="714380" cy="4643470"/>
          </a:xfrm>
          <a:prstGeom prst="rightBrace">
            <a:avLst>
              <a:gd name="adj1" fmla="val 0"/>
              <a:gd name="adj2" fmla="val 50000"/>
            </a:avLst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D:\Копилка\Наработки\Звуковка\Звук Р\Карточки\гитара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929322" y="2714620"/>
            <a:ext cx="893000" cy="14813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  <p:pic>
        <p:nvPicPr>
          <p:cNvPr id="9" name="Рисунок 8" descr="D:\Копилка\Наработки\Звуковка\Звук Р\Карточки\зебра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643570" y="1000108"/>
            <a:ext cx="1591665" cy="159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  <p:pic>
        <p:nvPicPr>
          <p:cNvPr id="10" name="Рисунок 9" descr="D:\Копилка\Наработки\Звуковка\Звук Р\Карточки\горы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358082" y="1714488"/>
            <a:ext cx="1571636" cy="161560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  <p:pic>
        <p:nvPicPr>
          <p:cNvPr id="1026" name="Picture 2" descr="http://edu.mari.ru/mouo-yoshkarola/dou65/DocLib25/%D0%9F%D0%A0%D0%A1/%D0%B4%D0%B5%D1%82%D0%B8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500562" y="5000636"/>
            <a:ext cx="2007970" cy="150969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  <p:pic>
        <p:nvPicPr>
          <p:cNvPr id="1028" name="Picture 4" descr="http://im7-tub-ru.yandex.net/i?id=105098089-35-72&amp;n=21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214810" y="3357562"/>
            <a:ext cx="1619250" cy="142875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  <p:sp>
        <p:nvSpPr>
          <p:cNvPr id="13" name="Управляющая кнопка: домой 12">
            <a:hlinkClick r:id="" action="ppaction://hlinkshowjump?jump=firstslide" highlightClick="1"/>
          </p:cNvPr>
          <p:cNvSpPr/>
          <p:nvPr/>
        </p:nvSpPr>
        <p:spPr>
          <a:xfrm>
            <a:off x="8786842" y="6500834"/>
            <a:ext cx="357158" cy="35716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Игра «Доскажи словечко»</a:t>
            </a:r>
            <a:endParaRPr lang="ru-RU" dirty="0">
              <a:solidFill>
                <a:srgbClr val="7030A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1928802"/>
          <a:ext cx="4000528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64"/>
                <a:gridCol w="2000264"/>
              </a:tblGrid>
              <a:tr h="3889388"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rgbClr val="00B050"/>
                          </a:solidFill>
                        </a:rPr>
                        <a:t>ДВ</a:t>
                      </a:r>
                    </a:p>
                    <a:p>
                      <a:r>
                        <a:rPr lang="ru-RU" sz="4000" dirty="0" smtClean="0">
                          <a:solidFill>
                            <a:srgbClr val="00B050"/>
                          </a:solidFill>
                        </a:rPr>
                        <a:t>ЗАБ</a:t>
                      </a:r>
                    </a:p>
                    <a:p>
                      <a:r>
                        <a:rPr lang="ru-RU" sz="4000" dirty="0" smtClean="0">
                          <a:solidFill>
                            <a:srgbClr val="00B050"/>
                          </a:solidFill>
                        </a:rPr>
                        <a:t>ТОП</a:t>
                      </a:r>
                    </a:p>
                    <a:p>
                      <a:r>
                        <a:rPr lang="ru-RU" sz="4000" dirty="0" smtClean="0">
                          <a:solidFill>
                            <a:srgbClr val="00B050"/>
                          </a:solidFill>
                        </a:rPr>
                        <a:t>МУХОМ</a:t>
                      </a:r>
                    </a:p>
                    <a:p>
                      <a:r>
                        <a:rPr lang="ru-RU" sz="4000" dirty="0" smtClean="0">
                          <a:solidFill>
                            <a:srgbClr val="00B050"/>
                          </a:solidFill>
                        </a:rPr>
                        <a:t>ПОМИД</a:t>
                      </a:r>
                    </a:p>
                    <a:p>
                      <a:r>
                        <a:rPr lang="ru-RU" sz="4000" dirty="0" smtClean="0">
                          <a:solidFill>
                            <a:srgbClr val="00B050"/>
                          </a:solidFill>
                        </a:rPr>
                        <a:t>СВЕТОФ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sz="4000" baseline="0" dirty="0" smtClean="0"/>
                        <a:t>     </a:t>
                      </a:r>
                      <a:r>
                        <a:rPr lang="ru-RU" sz="4000" dirty="0" smtClean="0"/>
                        <a:t> </a:t>
                      </a:r>
                      <a:r>
                        <a:rPr lang="ru-RU" sz="6000" dirty="0" smtClean="0">
                          <a:solidFill>
                            <a:srgbClr val="FF0000"/>
                          </a:solidFill>
                        </a:rPr>
                        <a:t>ОР</a:t>
                      </a:r>
                      <a:endParaRPr lang="ru-RU" sz="6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Правая фигурная скобка 4"/>
          <p:cNvSpPr/>
          <p:nvPr/>
        </p:nvSpPr>
        <p:spPr>
          <a:xfrm>
            <a:off x="2143108" y="2000240"/>
            <a:ext cx="714380" cy="3786214"/>
          </a:xfrm>
          <a:prstGeom prst="rightBrace">
            <a:avLst/>
          </a:prstGeom>
          <a:ln w="889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D:\Копилка\Наработки\Звуковка\Звук Р\Карточки\двор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29124" y="1071546"/>
            <a:ext cx="1713478" cy="157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7" name="Рисунок 6" descr="D:\Копилка\Наработки\Звуковка\Звук Р\Карточки\забор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572264" y="1500174"/>
            <a:ext cx="1786359" cy="134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8" name="Рисунок 7" descr="D:\Копилка\Наработки\Звуковка\Звук Р\Карточки\мухомор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3438" y="3000372"/>
            <a:ext cx="1683590" cy="1662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9" name="Рисунок 8" descr="D:\Копилка\Наработки\Звуковка\Звук Р\Карточки\помидор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286644" y="3214686"/>
            <a:ext cx="1599226" cy="1465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0" name="Рисунок 9" descr="D:\Копилка\Наработки\Звуковка\Звук Р\Карточки\светофор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786314" y="4786322"/>
            <a:ext cx="899272" cy="182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1" name="Рисунок 10" descr="D:\Копилка\Наработки\Звуковка\Звук Р\Карточки\топор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00826" y="4929198"/>
            <a:ext cx="1357322" cy="1695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12" name="Управляющая кнопка: домой 11">
            <a:hlinkClick r:id="" action="ppaction://hlinkshowjump?jump=firstslide" highlightClick="1"/>
          </p:cNvPr>
          <p:cNvSpPr/>
          <p:nvPr/>
        </p:nvSpPr>
        <p:spPr>
          <a:xfrm>
            <a:off x="8786842" y="6500834"/>
            <a:ext cx="357158" cy="35716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pixelbrush.ru/uploads/posts/2010-11/1290843363_pooh_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Копилка\Наработки\Звуковка\Звук Р\Карточки\трава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928926" y="4214818"/>
            <a:ext cx="1928826" cy="1532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Копилка\Наработки\Звуковка\Звук Р\Карточки\тракор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286512" y="1428736"/>
            <a:ext cx="2015947" cy="1854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Копилка\Наработки\Звуковка\Звук Р\Карточки\трамвай.jpg"/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143372" y="2643182"/>
            <a:ext cx="2141558" cy="1782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:\Копилка\Наработки\Звуковка\Звук Р\Карточки\тетрадь.jp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857884" y="4500570"/>
            <a:ext cx="2664029" cy="1272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Копилка\Наработки\Звуковка\Звук Р\Карточки\труба.jpg"/>
          <p:cNvPicPr/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3071802" y="1214422"/>
            <a:ext cx="1783020" cy="1556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Управляющая кнопка: домой 9">
            <a:hlinkClick r:id="" action="ppaction://hlinkshowjump?jump=firstslide" highlightClick="1"/>
          </p:cNvPr>
          <p:cNvSpPr/>
          <p:nvPr/>
        </p:nvSpPr>
        <p:spPr>
          <a:xfrm>
            <a:off x="8715404" y="6500834"/>
            <a:ext cx="428596" cy="35716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rington4ik.info_superb_sm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2" name="rington4ik.info_windows_sms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0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3" name="rington4ik.info_superb_sm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4" name="rington4ik.info_superb_sm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5" name="rington4ik.info_superb_sm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6" name="rington4ik.info_superb_sm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>
                <p:cTn id="4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ixelbrush.ru/uploads/posts/2010-11/1290843363_pooh_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D:\Копилка\Наработки\Звуковка\Звук Р\Карточки\градусник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071802" y="1285860"/>
            <a:ext cx="1659239" cy="125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D:\Копилка\Наработки\Звуковка\Звук Р\Карточки\гранат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14876" y="2214554"/>
            <a:ext cx="1669505" cy="1561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Копилка\Наработки\Звуковка\Звук Р\Карточки\графин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858016" y="1142984"/>
            <a:ext cx="1410524" cy="188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Копилка\Наработки\Звуковка\Звук Р\Карточки\грач.jpg"/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357554" y="4071942"/>
            <a:ext cx="2069656" cy="163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Копилка\Наработки\Звуковка\Звук Р\Карточки\груша.jpg"/>
          <p:cNvPicPr/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357950" y="3643314"/>
            <a:ext cx="1885609" cy="1913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786842" y="6572272"/>
            <a:ext cx="357158" cy="2857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rington4ik.info_superb_sm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0" name="rington4ik.info_superb_sm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1" name="rington4ik.info_superb_sm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2" name="rington4ik.info_superb_sm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3" name="rington4ik.info_superb_sm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>
                <p:cTn id="4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ixelbrush.ru/uploads/posts/2010-11/1290843363_pooh_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D:\Копилка\Наработки\Звуковка\Звук Р\Карточки\краб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928926" y="1357298"/>
            <a:ext cx="2131491" cy="1598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D:\Копилка\Наработки\Звуковка\Звук Р\Карточки\кран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72330" y="1357298"/>
            <a:ext cx="1462960" cy="1984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Копилка\Наработки\Звуковка\Звук Р\Карточки\краски.jpg"/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214942" y="1785926"/>
            <a:ext cx="1867077" cy="1509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Копилка\Наработки\Звуковка\Звук Р\Карточки\кровать.jpg"/>
          <p:cNvPicPr/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928926" y="4500570"/>
            <a:ext cx="2347573" cy="1331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Копилка\Наработки\Звуковка\Звук Р\Карточки\кроссовки.jpg"/>
          <p:cNvPicPr/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572264" y="4429132"/>
            <a:ext cx="2051269" cy="1253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Копилка\Наработки\Звуковка\Звук Р\Карточки\круг.jpg"/>
          <p:cNvPicPr/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5286380" y="3500438"/>
            <a:ext cx="1365671" cy="133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Управляющая кнопка: домой 8">
            <a:hlinkClick r:id="" action="ppaction://hlinkshowjump?jump=firstslide" highlightClick="1"/>
          </p:cNvPr>
          <p:cNvSpPr/>
          <p:nvPr/>
        </p:nvSpPr>
        <p:spPr>
          <a:xfrm>
            <a:off x="8786842" y="6500834"/>
            <a:ext cx="357158" cy="35716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rington4ik.info_superb_sm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1" name="rington4ik.info_superb_sm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2" name="rington4ik.info_superb_sm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3" name="rington4ik.info_superb_sm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4" name="rington4ik.info_superb_sm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5" name="rington4ik.info_superb_sm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>
                <p:cTn id="4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>
                <p:cTn id="4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>
                <p:cTn id="4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>
                <p:cTn id="4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>
                <p:cTn id="5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gorogloba.ru/images/goroskop_0114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3571876"/>
            <a:ext cx="1714512" cy="2973657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pic>
        <p:nvPicPr>
          <p:cNvPr id="3" name="Рисунок 2" descr="D:\Копилка\Наработки\Звуковка\Звук Р\Карточки\веер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357422" y="2500306"/>
            <a:ext cx="1928859" cy="1604471"/>
          </a:xfrm>
          <a:prstGeom prst="round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4" name="Рисунок 3" descr="D:\Копилка\Наработки\Звуковка\Звук Р\Карточки\катер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786050" y="1142984"/>
            <a:ext cx="2357454" cy="1099496"/>
          </a:xfrm>
          <a:prstGeom prst="round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5" name="Рисунок 4" descr="D:\Копилка\Наработки\Звуковка\Звук Р\Карточки\кефир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9322" y="357166"/>
            <a:ext cx="1395777" cy="2181411"/>
          </a:xfrm>
          <a:prstGeom prst="round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6" name="Рисунок 5" descr="D:\Копилка\Наработки\Звуковка\Звук Р\Карточки\мухомор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72330" y="2714620"/>
            <a:ext cx="1612152" cy="2091545"/>
          </a:xfrm>
          <a:prstGeom prst="round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7" name="Рисунок 6" descr="D:\Копилка\Наработки\Звуковка\Звук Р\Карточки\повар.jpg"/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14282" y="1142984"/>
            <a:ext cx="1714512" cy="2073918"/>
          </a:xfrm>
          <a:prstGeom prst="round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8" name="Рисунок 7" descr="D:\Копилка\Наработки\Звуковка\Звук Р\Карточки\помидор.jpg"/>
          <p:cNvPicPr/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786314" y="2786058"/>
            <a:ext cx="1742103" cy="1465017"/>
          </a:xfrm>
          <a:prstGeom prst="round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9" name="Рисунок 8" descr="D:\Копилка\Наработки\Звуковка\Звук Р\Карточки\самовар.jpg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285984" y="4500570"/>
            <a:ext cx="1423960" cy="2049981"/>
          </a:xfrm>
          <a:prstGeom prst="round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0" name="Рисунок 9" descr="D:\Копилка\Наработки\Звуковка\Звук Р\Карточки\сахар.jpg"/>
          <p:cNvPicPr/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4214810" y="4786322"/>
            <a:ext cx="1857388" cy="1740851"/>
          </a:xfrm>
          <a:prstGeom prst="round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1" name="Рисунок 10" descr="D:\Копилка\Наработки\Звуковка\Звук Р\Карточки\тигр.jpg"/>
          <p:cNvPicPr/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6715140" y="5214950"/>
            <a:ext cx="1971821" cy="1301278"/>
          </a:xfrm>
          <a:prstGeom prst="round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2" name="Рисунок 11" descr="D:\Копилка\Наработки\Звуковка\Звук Р\Карточки\топор.jpg"/>
          <p:cNvPicPr/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7715272" y="357166"/>
            <a:ext cx="1163960" cy="2123855"/>
          </a:xfrm>
          <a:prstGeom prst="round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0" y="285728"/>
            <a:ext cx="5958682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Помоги кролику назвать картинки</a:t>
            </a:r>
            <a:endParaRPr lang="ru-RU" sz="3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4" name="Управляющая кнопка: домой 13">
            <a:hlinkClick r:id="" action="ppaction://hlinkshowjump?jump=firstslide" highlightClick="1"/>
          </p:cNvPr>
          <p:cNvSpPr/>
          <p:nvPr/>
        </p:nvSpPr>
        <p:spPr>
          <a:xfrm>
            <a:off x="8715404" y="6500834"/>
            <a:ext cx="428596" cy="35716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pokley.ru/shop/published/publicdata/POKLEYSHOP/attachments/SC/products_pictures/2255_enl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4071942"/>
            <a:ext cx="1652713" cy="2506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3" name="Рисунок 2" descr="D:\Копилка\Наработки\Звуковка\Звук Р\Карточки\абруз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1928802"/>
            <a:ext cx="1676838" cy="1853480"/>
          </a:xfrm>
          <a:prstGeom prst="round2Diag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4" name="Рисунок 3" descr="D:\Копилка\Наработки\Звуковка\Звук Р\Карточки\барсук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3108" y="4857760"/>
            <a:ext cx="2170804" cy="1741409"/>
          </a:xfrm>
          <a:prstGeom prst="round2Diag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5" name="Рисунок 4" descr="D:\Копилка\Наработки\Звуковка\Звук Р\Карточки\верба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857752" y="2428868"/>
            <a:ext cx="1391695" cy="2042851"/>
          </a:xfrm>
          <a:prstGeom prst="round2Diag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6" name="Рисунок 5" descr="D:\Копилка\Наработки\Звуковка\Звук Р\Карточки\кормушка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786314" y="4786322"/>
            <a:ext cx="1907105" cy="1835667"/>
          </a:xfrm>
          <a:prstGeom prst="round2Diag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7" name="Рисунок 6" descr="D:\Копилка\Наработки\Звуковка\Звук Р\Карточки\морковь.jpg"/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143768" y="4786322"/>
            <a:ext cx="1779679" cy="1746416"/>
          </a:xfrm>
          <a:prstGeom prst="round2Diag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9" name="Рисунок 8" descr="D:\Копилка\Наработки\Звуковка\Звук Р\Карточки\тёрка.jpg"/>
          <p:cNvPicPr/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286644" y="2500306"/>
            <a:ext cx="1458805" cy="1992803"/>
          </a:xfrm>
          <a:prstGeom prst="round2Diag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0" name="Рисунок 9" descr="D:\Копилка\Наработки\Звуковка\Звук Р\Карточки\термос.jpg"/>
          <p:cNvPicPr/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715272" y="214290"/>
            <a:ext cx="1054061" cy="2172088"/>
          </a:xfrm>
          <a:prstGeom prst="round2Diag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1" name="Рисунок 10" descr="D:\Копилка\Наработки\Звуковка\Звук Р\Карточки\торт.jpg"/>
          <p:cNvPicPr/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285720" y="214290"/>
            <a:ext cx="1730768" cy="1394154"/>
          </a:xfrm>
          <a:prstGeom prst="round2Diag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2" name="Рисунок 11" descr="D:\Копилка\Наработки\Звуковка\Звук Р\Карточки\фартук.jpg"/>
          <p:cNvPicPr/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2285984" y="2500306"/>
            <a:ext cx="1608186" cy="2032168"/>
          </a:xfrm>
          <a:prstGeom prst="round2Diag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2143108" y="357166"/>
            <a:ext cx="513435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2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Повтори за </a:t>
            </a:r>
            <a:r>
              <a:rPr lang="ru-RU" sz="32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винни-пухом</a:t>
            </a:r>
            <a:r>
              <a:rPr lang="ru-RU" sz="32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названия картинок</a:t>
            </a:r>
            <a:endParaRPr lang="ru-RU" sz="32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4" name="Управляющая кнопка: домой 13">
            <a:hlinkClick r:id="" action="ppaction://hlinkshowjump?jump=firstslide" highlightClick="1"/>
          </p:cNvPr>
          <p:cNvSpPr/>
          <p:nvPr/>
        </p:nvSpPr>
        <p:spPr>
          <a:xfrm>
            <a:off x="8786842" y="6429396"/>
            <a:ext cx="357158" cy="4286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art-apple.ru/albums/userpics/10001/201/frame_vinny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D:\Копилка\Наработки\Звуковка\Звук Р\Карточки\рак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71604" y="4286256"/>
            <a:ext cx="1852306" cy="1152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D:\Копилка\Наработки\Звуковка\Звук Р\Карточки\ракета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142976" y="2285992"/>
            <a:ext cx="1729162" cy="1791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Копилка\Наработки\Звуковка\Звук Р\Карточки\ракетка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10800000">
            <a:off x="5572132" y="3357562"/>
            <a:ext cx="1226927" cy="1782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Копилка\Наработки\Звуковка\Звук Р\Карточки\рама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500430" y="1142984"/>
            <a:ext cx="1316202" cy="147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Копилка\Наработки\Звуковка\Звук Р\Карточки\ранец.jpg"/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286380" y="1285860"/>
            <a:ext cx="1844462" cy="150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Копилка\Наработки\Звуковка\Звук Р\Карточки\робот.jpg"/>
          <p:cNvPicPr/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571868" y="3000372"/>
            <a:ext cx="1749595" cy="149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857620" y="4643446"/>
            <a:ext cx="2286016" cy="796908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rgbClr val="FF0000"/>
                </a:solidFill>
              </a:rPr>
              <a:t>Придумай вместе с друзьями свои слова на звук [Р]</a:t>
            </a:r>
            <a:endParaRPr lang="ru-RU" sz="1800" dirty="0">
              <a:solidFill>
                <a:srgbClr val="FF0000"/>
              </a:solidFill>
            </a:endParaRPr>
          </a:p>
        </p:txBody>
      </p:sp>
      <p:sp>
        <p:nvSpPr>
          <p:cNvPr id="10" name="Управляющая кнопка: домой 9">
            <a:hlinkClick r:id="" action="ppaction://hlinkshowjump?jump=firstslide" highlightClick="1"/>
          </p:cNvPr>
          <p:cNvSpPr/>
          <p:nvPr/>
        </p:nvSpPr>
        <p:spPr>
          <a:xfrm>
            <a:off x="8786842" y="6572272"/>
            <a:ext cx="357158" cy="2857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http://www.art-apple.ru/albums/userpics/10001/201/frame_vinny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D:\Копилка\Наработки\Звуковка\Звук Р\Карточки\роза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85918" y="4071942"/>
            <a:ext cx="1037150" cy="1343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Копилка\Наработки\Звуковка\Звук Р\Карточки\ромашка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500694" y="4214818"/>
            <a:ext cx="1279370" cy="140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Копилка\Наработки\Звуковка\Звук Р\Карточки\рот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428992" y="1071546"/>
            <a:ext cx="157163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Копилка\Наработки\Звуковка\Звук Р\Карточки\рубанок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357818" y="1000108"/>
            <a:ext cx="1328022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Копилка\Наработки\Звуковка\Звук Р\Карточки\рубашка.jpg"/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500166" y="2643182"/>
            <a:ext cx="1297957" cy="1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:\Копилка\Наработки\Звуковка\Звук Р\Карточки\руки.jpg"/>
          <p:cNvPicPr/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714744" y="2571744"/>
            <a:ext cx="120361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D:\Копилка\Наработки\Звуковка\Звук Р\Карточки\рыба.jpg"/>
          <p:cNvPicPr/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5429256" y="2500306"/>
            <a:ext cx="1392070" cy="1389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D:\Копилка\Наработки\Звуковка\Звук Р\Карточки\рысь.jpg"/>
          <p:cNvPicPr/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3357554" y="4071942"/>
            <a:ext cx="2000264" cy="159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Управляющая кнопка: домой 11">
            <a:hlinkClick r:id="" action="ppaction://hlinkshowjump?jump=firstslide" highlightClick="1"/>
          </p:cNvPr>
          <p:cNvSpPr/>
          <p:nvPr/>
        </p:nvSpPr>
        <p:spPr>
          <a:xfrm>
            <a:off x="8786842" y="6500834"/>
            <a:ext cx="357158" cy="35716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uffering.ucoz.com/mult-kartinki/mult-pict.narod.ru107_small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4214818"/>
            <a:ext cx="2248451" cy="183936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" name="Прямоугольник 2"/>
          <p:cNvSpPr/>
          <p:nvPr/>
        </p:nvSpPr>
        <p:spPr>
          <a:xfrm>
            <a:off x="1071538" y="6000768"/>
            <a:ext cx="735811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/>
                <a:solidFill>
                  <a:srgbClr val="FF33CC"/>
                </a:solidFill>
                <a:effectLst/>
              </a:rPr>
              <a:t>Проговаривай слова вместе с </a:t>
            </a:r>
            <a:r>
              <a:rPr lang="ru-RU" sz="3600" b="1" cap="none" spc="0" dirty="0" err="1" smtClean="0">
                <a:ln/>
                <a:solidFill>
                  <a:srgbClr val="FF33CC"/>
                </a:solidFill>
                <a:effectLst/>
              </a:rPr>
              <a:t>Иа</a:t>
            </a:r>
            <a:r>
              <a:rPr lang="ru-RU" sz="3600" b="1" cap="none" spc="0" dirty="0" smtClean="0">
                <a:ln/>
                <a:solidFill>
                  <a:srgbClr val="FF33CC"/>
                </a:solidFill>
                <a:effectLst/>
              </a:rPr>
              <a:t>!</a:t>
            </a:r>
            <a:endParaRPr lang="ru-RU" sz="3600" b="1" cap="none" spc="0" dirty="0">
              <a:ln/>
              <a:solidFill>
                <a:srgbClr val="FF33CC"/>
              </a:solidFill>
              <a:effectLst/>
            </a:endParaRPr>
          </a:p>
        </p:txBody>
      </p:sp>
      <p:pic>
        <p:nvPicPr>
          <p:cNvPr id="4" name="Рисунок 3" descr="D:\Копилка\Наработки\Звуковка\Звук Р\Карточки\барабан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14348" y="4929198"/>
            <a:ext cx="2214578" cy="1140961"/>
          </a:xfrm>
          <a:prstGeom prst="round2Same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5" name="Рисунок 4" descr="D:\Копилка\Наработки\Звуковка\Звук Р\Карточки\баран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4876" y="2357430"/>
            <a:ext cx="2071702" cy="1533033"/>
          </a:xfrm>
          <a:prstGeom prst="round2Same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Рисунок 5" descr="D:\Копилка\Наработки\Звуковка\Звук Р\Карточки\браслет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285728"/>
            <a:ext cx="1215896" cy="2216608"/>
          </a:xfrm>
          <a:prstGeom prst="round2Same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" name="Рисунок 6" descr="D:\Копилка\Наработки\Звуковка\Звук Р\Карточки\брови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72264" y="4714884"/>
            <a:ext cx="2282786" cy="1105521"/>
          </a:xfrm>
          <a:prstGeom prst="round2Same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Рисунок 7" descr="D:\Копилка\Наработки\Звуковка\Звук Р\Карточки\брошь.jpg"/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571736" y="2357430"/>
            <a:ext cx="1542161" cy="1603727"/>
          </a:xfrm>
          <a:prstGeom prst="round2Same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9" name="Рисунок 8" descr="D:\Копилка\Наработки\Звуковка\Звук Р\Карточки\буратино.jpg"/>
          <p:cNvPicPr/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1643042" y="285728"/>
            <a:ext cx="1203638" cy="1854400"/>
          </a:xfrm>
          <a:prstGeom prst="round2Same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0" name="Рисунок 9" descr="D:\Копилка\Наработки\Звуковка\Звук Р\Карточки\ведро.jpg"/>
          <p:cNvPicPr/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572396" y="285728"/>
            <a:ext cx="1302063" cy="1847123"/>
          </a:xfrm>
          <a:prstGeom prst="round2Same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1" name="Рисунок 10" descr="D:\Копилка\Наработки\Звуковка\Звук Р\Карточки\виноград.jpg"/>
          <p:cNvPicPr/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5357818" y="285728"/>
            <a:ext cx="1867339" cy="1467718"/>
          </a:xfrm>
          <a:prstGeom prst="round2Same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2" name="Рисунок 11" descr="D:\Копилка\Наработки\Звуковка\Звук Р\Карточки\воробей.jpg"/>
          <p:cNvPicPr/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143240" y="357166"/>
            <a:ext cx="1916809" cy="1294968"/>
          </a:xfrm>
          <a:prstGeom prst="round2Same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3" name="Рисунок 12" descr="D:\Копилка\Наработки\Звуковка\Звук Р\Карточки\ворона.jpg"/>
          <p:cNvPicPr/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7000892" y="2643182"/>
            <a:ext cx="1932663" cy="1651786"/>
          </a:xfrm>
          <a:prstGeom prst="round2Same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4" name="Рисунок 13" descr="D:\Копилка\Наработки\Звуковка\Звук Р\Карточки\врач.jpg"/>
          <p:cNvPicPr/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285720" y="2643182"/>
            <a:ext cx="1769095" cy="2145170"/>
          </a:xfrm>
          <a:prstGeom prst="round2Same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15" name="Управляющая кнопка: домой 14">
            <a:hlinkClick r:id="" action="ppaction://hlinkshowjump?jump=firstslide" highlightClick="1"/>
          </p:cNvPr>
          <p:cNvSpPr/>
          <p:nvPr/>
        </p:nvSpPr>
        <p:spPr>
          <a:xfrm>
            <a:off x="8715404" y="6500834"/>
            <a:ext cx="428596" cy="35716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Артикуляционная гимнастика</a:t>
            </a:r>
            <a:endParaRPr lang="ru-RU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786182" y="4145872"/>
            <a:ext cx="1814508" cy="2426377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26" name="Рисунок 34"/>
          <p:cNvPicPr>
            <a:picLocks noChangeAspect="1" noChangeArrowheads="1"/>
          </p:cNvPicPr>
          <p:nvPr/>
        </p:nvPicPr>
        <p:blipFill>
          <a:blip r:embed="rId6" cstate="email">
            <a:lum bright="-6000" contrast="48000"/>
          </a:blip>
          <a:srcRect/>
          <a:stretch>
            <a:fillRect/>
          </a:stretch>
        </p:blipFill>
        <p:spPr bwMode="auto">
          <a:xfrm>
            <a:off x="1142976" y="5143512"/>
            <a:ext cx="1357322" cy="1480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27" name="Рисунок 23"/>
          <p:cNvPicPr>
            <a:picLocks noChangeAspect="1" noChangeArrowheads="1"/>
          </p:cNvPicPr>
          <p:nvPr/>
        </p:nvPicPr>
        <p:blipFill>
          <a:blip r:embed="rId7" cstate="email">
            <a:lum contrast="20000"/>
          </a:blip>
          <a:srcRect/>
          <a:stretch>
            <a:fillRect/>
          </a:stretch>
        </p:blipFill>
        <p:spPr bwMode="auto">
          <a:xfrm>
            <a:off x="357158" y="3714752"/>
            <a:ext cx="1643074" cy="1114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28" name="Рисунок 14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28597" y="2350538"/>
            <a:ext cx="1857388" cy="945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29" name="Рисунок 35"/>
          <p:cNvPicPr>
            <a:picLocks noChangeAspect="1" noChangeArrowheads="1"/>
          </p:cNvPicPr>
          <p:nvPr/>
        </p:nvPicPr>
        <p:blipFill>
          <a:blip r:embed="rId9" cstate="email">
            <a:lum contrast="40000"/>
          </a:blip>
          <a:srcRect/>
          <a:stretch>
            <a:fillRect/>
          </a:stretch>
        </p:blipFill>
        <p:spPr bwMode="auto">
          <a:xfrm>
            <a:off x="2643174" y="1357298"/>
            <a:ext cx="1318457" cy="1707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30" name="Рисунок 45"/>
          <p:cNvPicPr>
            <a:picLocks noChangeAspect="1" noChangeArrowheads="1"/>
          </p:cNvPicPr>
          <p:nvPr/>
        </p:nvPicPr>
        <p:blipFill>
          <a:blip r:embed="rId10" cstate="email">
            <a:lum contrast="20000"/>
          </a:blip>
          <a:srcRect/>
          <a:stretch>
            <a:fillRect/>
          </a:stretch>
        </p:blipFill>
        <p:spPr bwMode="auto">
          <a:xfrm>
            <a:off x="4429124" y="1285860"/>
            <a:ext cx="1686987" cy="1335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31" name="Рисунок 38"/>
          <p:cNvPicPr>
            <a:picLocks noChangeAspect="1" noChangeArrowheads="1"/>
          </p:cNvPicPr>
          <p:nvPr/>
        </p:nvPicPr>
        <p:blipFill>
          <a:blip r:embed="rId11" cstate="email">
            <a:lum bright="-12000" contrast="42000"/>
          </a:blip>
          <a:srcRect/>
          <a:stretch>
            <a:fillRect/>
          </a:stretch>
        </p:blipFill>
        <p:spPr bwMode="auto">
          <a:xfrm>
            <a:off x="6500826" y="1928802"/>
            <a:ext cx="1490999" cy="1093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32" name="Рисунок 49"/>
          <p:cNvPicPr>
            <a:picLocks noChangeAspect="1" noChangeArrowheads="1"/>
          </p:cNvPicPr>
          <p:nvPr/>
        </p:nvPicPr>
        <p:blipFill>
          <a:blip r:embed="rId12" cstate="email">
            <a:lum bright="-12000" contrast="48000"/>
          </a:blip>
          <a:srcRect/>
          <a:stretch>
            <a:fillRect/>
          </a:stretch>
        </p:blipFill>
        <p:spPr bwMode="auto">
          <a:xfrm>
            <a:off x="7643834" y="3214686"/>
            <a:ext cx="1119599" cy="1777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33" name="Рисунок 16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6786578" y="5286388"/>
            <a:ext cx="1881035" cy="115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4" name="Управляющая кнопка: домой 13">
            <a:hlinkClick r:id="" action="ppaction://hlinkshowjump?jump=firstslide" highlightClick="1"/>
          </p:cNvPr>
          <p:cNvSpPr/>
          <p:nvPr/>
        </p:nvSpPr>
        <p:spPr>
          <a:xfrm>
            <a:off x="8715404" y="6500834"/>
            <a:ext cx="428596" cy="35716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rington4ik.info_windows_sm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4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5" name="rington4ik.info_windows_sm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4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6" name="rington4ik.info_windows_sm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4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7" name="rington4ik.info_windows_sm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4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8" name="rington4ik.info_windows_sm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4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9" name="rington4ik.info_windows_sm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4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0" name="rington4ik.info_windows_sm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4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1" name="rington4ik.info_windows_sm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4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2" name="rington4ik.info_guitar_no_1_sms_2011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4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3" name="качели">
            <a:hlinkClick r:id="" action="ppaction://media"/>
          </p:cNvPr>
          <p:cNvPicPr>
            <a:picLocks noRot="1" noChangeAspect="1"/>
          </p:cNvPicPr>
          <p:nvPr>
            <a:wavAudioFile r:embed="rId3" name="качели"/>
          </p:nvPr>
        </p:nvPicPr>
        <p:blipFill>
          <a:blip r:embed="rId14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4" name="rington4ik.info_guitar_no_1_sms_2011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4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5" name="rington4ik.info_guitar_no_1_sms_2011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4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6" name="rington4ik.info_guitar_no_1_sms_2011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4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7" name="rington4ik.info_guitar_no_1_sms_2011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4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8" name="rington4ik.info_guitar_no_1_sms_2011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4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9" name="rington4ik.info_guitar_no_1_sms_2011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4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5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>
                <p:cTn id="6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>
                <p:cTn id="6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>
                <p:cTn id="6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>
                <p:cTn id="6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>
                <p:cTn id="6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>
                <p:cTn id="6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>
                <p:cTn id="6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>
                <p:cTn id="6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1922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>
                <p:cTn id="7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>
                <p:cTn id="7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>
                <p:cTn id="7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>
                <p:cTn id="7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>
                <p:cTn id="7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>
                <p:cTn id="7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>
                <p:cTn id="7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sadpanda.us/images/643721-BCE8FH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4857760"/>
            <a:ext cx="1571636" cy="1812155"/>
          </a:xfrm>
          <a:prstGeom prst="ellipse">
            <a:avLst/>
          </a:prstGeom>
          <a:noFill/>
          <a:ln w="12700">
            <a:solidFill>
              <a:srgbClr val="00B05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28596" y="142852"/>
            <a:ext cx="82153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Подскажи пятачку названия картинок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 descr="D:\Копилка\Наработки\Звуковка\Звук Р\Карточки\горох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5214950"/>
            <a:ext cx="2286016" cy="1249575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5" name="Рисунок 4" descr="D:\Копилка\Наработки\Звуковка\Звук Р\Карточки\дракон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5720" y="3071810"/>
            <a:ext cx="1857388" cy="1722666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6" name="Рисунок 5" descr="D:\Копилка\Наработки\Звуковка\Звук Р\Карточки\дрова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1000108"/>
            <a:ext cx="2055250" cy="1610036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8" name="Рисунок 7" descr="D:\Копилка\Наработки\Звуковка\Звук Р\Карточки\комары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357422" y="3000372"/>
            <a:ext cx="1762065" cy="1762065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0" name="Рисунок 9" descr="D:\Копилка\Наработки\Звуковка\Звук Р\Карточки\корыто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28992" y="1071546"/>
            <a:ext cx="2286016" cy="1357322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1" name="Рисунок 10" descr="D:\Копилка\Наработки\Звуковка\Звук Р\Карточки\кукуруза.jp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 rot="16200000">
            <a:off x="6691416" y="4667170"/>
            <a:ext cx="1311613" cy="2264296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2" name="Рисунок 11" descr="D:\Копилка\Наработки\Звуковка\Звук Р\Карточки\куры.jpg"/>
          <p:cNvPicPr/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572264" y="928670"/>
            <a:ext cx="1883578" cy="1621912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3" name="Рисунок 12" descr="D:\Копилка\Наработки\Звуковка\Звук Р\Карточки\фрукты.jpg"/>
          <p:cNvPicPr/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429124" y="2928934"/>
            <a:ext cx="2218746" cy="174492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5" name="Рисунок 14" descr="D:\Копилка\Наработки\Звуковка\Звук Р\Карточки\муравьи.jpg"/>
          <p:cNvPicPr/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7000892" y="3000372"/>
            <a:ext cx="1787407" cy="164307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gif-and-jpeg.ru/d/62595-1/mult079.gif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857628"/>
            <a:ext cx="1857356" cy="2720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285728"/>
            <a:ext cx="928972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700" b="1" spc="150" dirty="0" smtClean="0">
                <a:ln w="11430"/>
                <a:solidFill>
                  <a:srgbClr val="00B0F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Научи крошку </a:t>
            </a:r>
            <a:r>
              <a:rPr lang="ru-RU" sz="2700" b="1" spc="150" dirty="0" err="1" smtClean="0">
                <a:ln w="11430"/>
                <a:solidFill>
                  <a:srgbClr val="00B0F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Ру</a:t>
            </a:r>
            <a:r>
              <a:rPr lang="ru-RU" sz="2700" b="1" spc="150" dirty="0" smtClean="0">
                <a:ln w="11430"/>
                <a:solidFill>
                  <a:srgbClr val="00B0F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правильно проговаривать слова</a:t>
            </a:r>
            <a:endParaRPr lang="ru-RU" sz="2700" b="1" cap="none" spc="150" dirty="0">
              <a:ln w="11430"/>
              <a:solidFill>
                <a:srgbClr val="00B0F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D:\Копилка\Наработки\Звуковка\Звук Р\Карточки\носорог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86050" y="928670"/>
            <a:ext cx="1933207" cy="1420525"/>
          </a:xfrm>
          <a:prstGeom prst="round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7" name="Рисунок 6" descr="D:\Копилка\Наработки\Звуковка\Звук Р\Карточки\парус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857356" y="2786058"/>
            <a:ext cx="1662279" cy="1866598"/>
          </a:xfrm>
          <a:prstGeom prst="round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8" name="Рисунок 7" descr="D:\Копилка\Наработки\Звуковка\Звук Р\Карточки\перо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00694" y="5072074"/>
            <a:ext cx="2357454" cy="1450464"/>
          </a:xfrm>
          <a:prstGeom prst="round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9" name="Рисунок 8" descr="D:\Копилка\Наработки\Звуковка\Звук Р\Карточки\пирамида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071934" y="2786058"/>
            <a:ext cx="1546284" cy="1847729"/>
          </a:xfrm>
          <a:prstGeom prst="round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10" name="Рисунок 9" descr="D:\Копилка\Наработки\Звуковка\Звук Р\Карточки\сорока.jpg"/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714612" y="5000636"/>
            <a:ext cx="2071702" cy="1580720"/>
          </a:xfrm>
          <a:prstGeom prst="round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11" name="Рисунок 10" descr="D:\Копилка\Наработки\Звуковка\Звук Р\Карточки\страус.jpg"/>
          <p:cNvPicPr/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500958" y="928670"/>
            <a:ext cx="1340195" cy="1726629"/>
          </a:xfrm>
          <a:prstGeom prst="round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14" name="Рисунок 13" descr="D:\Копилка\Наработки\Звуковка\Звук Р\Карточки\корова.jpg"/>
          <p:cNvPicPr/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5143504" y="928670"/>
            <a:ext cx="1928826" cy="1657724"/>
          </a:xfrm>
          <a:prstGeom prst="round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15" name="Рисунок 14" descr="D:\Копилка\Наработки\Звуковка\Звук Р\Карточки\юрта.jpg"/>
          <p:cNvPicPr/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357158" y="928670"/>
            <a:ext cx="1930694" cy="1428760"/>
          </a:xfrm>
          <a:prstGeom prst="round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16" name="Рисунок 15" descr="D:\Копилка\Наработки\Звуковка\Звук Р\Карточки\орден.jpg"/>
          <p:cNvPicPr/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215074" y="2857496"/>
            <a:ext cx="2172328" cy="1877603"/>
          </a:xfrm>
          <a:prstGeom prst="round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1.liveinternet.ru/images/attach/b/3/12/11/12011110_vetton_ru_12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2357430"/>
            <a:ext cx="4714908" cy="4165138"/>
          </a:xfrm>
          <a:prstGeom prst="flowChartAlternateProcess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14348" y="428604"/>
            <a:ext cx="7643866" cy="1209082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Inflate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Молодцы!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Упражнения для развития дыхания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1497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Вдыхаем медленно через нос, выдыхаем через рот. Губы немного вытягиваем вперед, щеки не надуваем. Повтор 3-5 раз.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img1.liveinternet.ru/images/attach/c/2/71/502/71502482_1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143768" y="2000240"/>
            <a:ext cx="178595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5" name="Рисунок 4" descr="http://www.kinogaisma.lv/img/693/7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14612" y="3357562"/>
            <a:ext cx="4286280" cy="302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6386" name="Picture 2" descr="http://www.cncportal.org/vector/mult/Pooh_00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034" y="2214554"/>
            <a:ext cx="2051349" cy="2371711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7" name="Управляющая кнопка: домой 6">
            <a:hlinkClick r:id="" action="ppaction://hlinkshowjump?jump=firstslide" highlightClick="1"/>
          </p:cNvPr>
          <p:cNvSpPr/>
          <p:nvPr/>
        </p:nvSpPr>
        <p:spPr>
          <a:xfrm>
            <a:off x="8715404" y="6500834"/>
            <a:ext cx="428596" cy="35716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Звуковые тропинки со звуком [</a:t>
            </a:r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1089783"/>
            <a:ext cx="8286808" cy="5643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8858280" y="6500834"/>
            <a:ext cx="285720" cy="35716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Автоматизация звука [</a:t>
            </a:r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] в слогах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/>
          <a:srcRect r="60254" b="18750"/>
          <a:stretch>
            <a:fillRect/>
          </a:stretch>
        </p:blipFill>
        <p:spPr bwMode="auto">
          <a:xfrm>
            <a:off x="285720" y="3643314"/>
            <a:ext cx="1938334" cy="2971808"/>
          </a:xfrm>
          <a:prstGeom prst="round1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Прямоугольная выноска 5"/>
          <p:cNvSpPr/>
          <p:nvPr/>
        </p:nvSpPr>
        <p:spPr>
          <a:xfrm>
            <a:off x="857224" y="1285860"/>
            <a:ext cx="2143140" cy="1071570"/>
          </a:xfrm>
          <a:prstGeom prst="wedgeRectCallout">
            <a:avLst>
              <a:gd name="adj1" fmla="val 626"/>
              <a:gd name="adj2" fmla="val 1811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Т</a:t>
            </a:r>
            <a:r>
              <a:rPr lang="ru-RU" sz="2800" dirty="0" smtClean="0">
                <a:solidFill>
                  <a:srgbClr val="FF0000"/>
                </a:solidFill>
              </a:rPr>
              <a:t>Р</a:t>
            </a:r>
            <a:r>
              <a:rPr lang="ru-RU" sz="2800" dirty="0" smtClean="0"/>
              <a:t>А-Т</a:t>
            </a:r>
            <a:r>
              <a:rPr lang="ru-RU" sz="2800" dirty="0" smtClean="0">
                <a:solidFill>
                  <a:srgbClr val="FF0000"/>
                </a:solidFill>
              </a:rPr>
              <a:t>Р</a:t>
            </a:r>
            <a:r>
              <a:rPr lang="ru-RU" sz="2800" dirty="0" smtClean="0"/>
              <a:t>А-Т</a:t>
            </a:r>
            <a:r>
              <a:rPr lang="ru-RU" sz="2800" dirty="0" smtClean="0">
                <a:solidFill>
                  <a:srgbClr val="FF0000"/>
                </a:solidFill>
              </a:rPr>
              <a:t>Р</a:t>
            </a:r>
            <a:r>
              <a:rPr lang="ru-RU" sz="2800" dirty="0" smtClean="0"/>
              <a:t>А</a:t>
            </a:r>
            <a:endParaRPr lang="ru-RU" sz="2800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5786446" y="4286256"/>
            <a:ext cx="2857520" cy="1428760"/>
          </a:xfrm>
          <a:prstGeom prst="wedgeRoundRectCallout">
            <a:avLst>
              <a:gd name="adj1" fmla="val -179284"/>
              <a:gd name="adj2" fmla="val -7066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Т</a:t>
            </a:r>
            <a:r>
              <a:rPr lang="ru-RU" sz="2800" dirty="0" smtClean="0">
                <a:solidFill>
                  <a:srgbClr val="FF0000"/>
                </a:solidFill>
              </a:rPr>
              <a:t>Р</a:t>
            </a:r>
            <a:r>
              <a:rPr lang="ru-RU" sz="2800" dirty="0" smtClean="0"/>
              <a:t>О-Т</a:t>
            </a:r>
            <a:r>
              <a:rPr lang="ru-RU" sz="2800" dirty="0" smtClean="0">
                <a:solidFill>
                  <a:srgbClr val="FF0000"/>
                </a:solidFill>
              </a:rPr>
              <a:t>Р</a:t>
            </a:r>
            <a:r>
              <a:rPr lang="ru-RU" sz="2800" dirty="0" smtClean="0"/>
              <a:t>О-Т</a:t>
            </a:r>
            <a:r>
              <a:rPr lang="ru-RU" sz="2800" dirty="0" smtClean="0">
                <a:solidFill>
                  <a:srgbClr val="FF0000"/>
                </a:solidFill>
              </a:rPr>
              <a:t>Р</a:t>
            </a:r>
            <a:r>
              <a:rPr lang="ru-RU" sz="2800" dirty="0" smtClean="0"/>
              <a:t>О</a:t>
            </a:r>
            <a:endParaRPr lang="ru-RU" sz="2800" dirty="0"/>
          </a:p>
        </p:txBody>
      </p:sp>
      <p:sp>
        <p:nvSpPr>
          <p:cNvPr id="8" name="Овальная выноска 7"/>
          <p:cNvSpPr/>
          <p:nvPr/>
        </p:nvSpPr>
        <p:spPr>
          <a:xfrm>
            <a:off x="5786446" y="2357430"/>
            <a:ext cx="3357554" cy="1357322"/>
          </a:xfrm>
          <a:prstGeom prst="wedgeEllipseCallout">
            <a:avLst>
              <a:gd name="adj1" fmla="val -160288"/>
              <a:gd name="adj2" fmla="val 603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Т</a:t>
            </a:r>
            <a:r>
              <a:rPr lang="ru-RU" sz="2800" dirty="0" smtClean="0">
                <a:solidFill>
                  <a:srgbClr val="FF0000"/>
                </a:solidFill>
              </a:rPr>
              <a:t>Р</a:t>
            </a:r>
            <a:r>
              <a:rPr lang="ru-RU" sz="2800" dirty="0" smtClean="0"/>
              <a:t>Ы-Т</a:t>
            </a:r>
            <a:r>
              <a:rPr lang="ru-RU" sz="2800" dirty="0" smtClean="0">
                <a:solidFill>
                  <a:srgbClr val="FF0000"/>
                </a:solidFill>
              </a:rPr>
              <a:t>Р</a:t>
            </a:r>
            <a:r>
              <a:rPr lang="ru-RU" sz="2800" dirty="0" smtClean="0"/>
              <a:t>Ы-Т</a:t>
            </a:r>
            <a:r>
              <a:rPr lang="ru-RU" sz="2800" dirty="0" smtClean="0">
                <a:solidFill>
                  <a:srgbClr val="FF0000"/>
                </a:solidFill>
              </a:rPr>
              <a:t>Р</a:t>
            </a:r>
            <a:r>
              <a:rPr lang="ru-RU" sz="2800" dirty="0" smtClean="0"/>
              <a:t>Ы</a:t>
            </a:r>
            <a:endParaRPr lang="ru-RU" sz="2800" dirty="0"/>
          </a:p>
        </p:txBody>
      </p:sp>
      <p:sp>
        <p:nvSpPr>
          <p:cNvPr id="9" name="Выноска-облако 8"/>
          <p:cNvSpPr/>
          <p:nvPr/>
        </p:nvSpPr>
        <p:spPr>
          <a:xfrm>
            <a:off x="3357554" y="1071546"/>
            <a:ext cx="3143272" cy="1357322"/>
          </a:xfrm>
          <a:prstGeom prst="cloudCallout">
            <a:avLst>
              <a:gd name="adj1" fmla="val -91839"/>
              <a:gd name="adj2" fmla="val 1529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Т</a:t>
            </a:r>
            <a:r>
              <a:rPr lang="ru-RU" sz="2800" dirty="0" smtClean="0">
                <a:solidFill>
                  <a:srgbClr val="FF0000"/>
                </a:solidFill>
              </a:rPr>
              <a:t>Р</a:t>
            </a:r>
            <a:r>
              <a:rPr lang="ru-RU" sz="2800" dirty="0" smtClean="0"/>
              <a:t>У-Т</a:t>
            </a:r>
            <a:r>
              <a:rPr lang="ru-RU" sz="2800" dirty="0" smtClean="0">
                <a:solidFill>
                  <a:srgbClr val="FF0000"/>
                </a:solidFill>
              </a:rPr>
              <a:t>Р</a:t>
            </a:r>
            <a:r>
              <a:rPr lang="ru-RU" sz="2800" dirty="0" smtClean="0"/>
              <a:t>У-Т</a:t>
            </a:r>
            <a:r>
              <a:rPr lang="ru-RU" sz="2800" dirty="0" smtClean="0">
                <a:solidFill>
                  <a:srgbClr val="FF0000"/>
                </a:solidFill>
              </a:rPr>
              <a:t>Р</a:t>
            </a:r>
            <a:r>
              <a:rPr lang="ru-RU" sz="2800" dirty="0" smtClean="0"/>
              <a:t>У</a:t>
            </a:r>
            <a:endParaRPr lang="ru-RU" sz="2800" dirty="0"/>
          </a:p>
        </p:txBody>
      </p:sp>
      <p:sp>
        <p:nvSpPr>
          <p:cNvPr id="10" name="Управляющая кнопка: домой 9">
            <a:hlinkClick r:id="" action="ppaction://hlinkshowjump?jump=firstslide" highlightClick="1"/>
          </p:cNvPr>
          <p:cNvSpPr/>
          <p:nvPr/>
        </p:nvSpPr>
        <p:spPr>
          <a:xfrm>
            <a:off x="8786842" y="6500834"/>
            <a:ext cx="357158" cy="35716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Автоматизация звука [Р] в слогах</a:t>
            </a:r>
            <a:endParaRPr lang="ru-RU" dirty="0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6"/>
          <a:srcRect r="55859" b="16129"/>
          <a:stretch>
            <a:fillRect/>
          </a:stretch>
        </p:blipFill>
        <p:spPr bwMode="auto">
          <a:xfrm>
            <a:off x="285720" y="3643314"/>
            <a:ext cx="2152648" cy="297180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Овал 5"/>
          <p:cNvSpPr/>
          <p:nvPr/>
        </p:nvSpPr>
        <p:spPr>
          <a:xfrm>
            <a:off x="2643174" y="5286388"/>
            <a:ext cx="1928826" cy="92869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РЫ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857752" y="5286388"/>
            <a:ext cx="1928826" cy="92869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РЫ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000892" y="5286388"/>
            <a:ext cx="1928826" cy="92869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РЫ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500166" y="2571744"/>
            <a:ext cx="1500198" cy="85725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РО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14810" y="2571744"/>
            <a:ext cx="1500198" cy="85725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РО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86578" y="2571744"/>
            <a:ext cx="1500198" cy="85725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РО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2571736" y="3857628"/>
            <a:ext cx="1714512" cy="857256"/>
          </a:xfrm>
          <a:prstGeom prst="round2Diag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РУ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4714876" y="3857628"/>
            <a:ext cx="1714512" cy="857256"/>
          </a:xfrm>
          <a:prstGeom prst="round2Diag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РУ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6929454" y="3857628"/>
            <a:ext cx="1714512" cy="857256"/>
          </a:xfrm>
          <a:prstGeom prst="round2Diag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РУ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6" name="Блок-схема: решение 15"/>
          <p:cNvSpPr/>
          <p:nvPr/>
        </p:nvSpPr>
        <p:spPr>
          <a:xfrm>
            <a:off x="500034" y="1357298"/>
            <a:ext cx="2214578" cy="85725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РА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7" name="Блок-схема: решение 16"/>
          <p:cNvSpPr/>
          <p:nvPr/>
        </p:nvSpPr>
        <p:spPr>
          <a:xfrm>
            <a:off x="3071802" y="1357298"/>
            <a:ext cx="2214578" cy="85725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РА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9" name="Блок-схема: решение 18"/>
          <p:cNvSpPr/>
          <p:nvPr/>
        </p:nvSpPr>
        <p:spPr>
          <a:xfrm>
            <a:off x="5572132" y="1357298"/>
            <a:ext cx="2214578" cy="85725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РА</a:t>
            </a:r>
            <a:endParaRPr lang="ru-RU" sz="3200" dirty="0">
              <a:solidFill>
                <a:schemeClr val="tx1"/>
              </a:solidFill>
            </a:endParaRPr>
          </a:p>
        </p:txBody>
      </p:sp>
      <p:cxnSp>
        <p:nvCxnSpPr>
          <p:cNvPr id="21" name="Прямая со стрелкой 20"/>
          <p:cNvCxnSpPr>
            <a:stCxn id="16" idx="3"/>
            <a:endCxn id="17" idx="1"/>
          </p:cNvCxnSpPr>
          <p:nvPr/>
        </p:nvCxnSpPr>
        <p:spPr>
          <a:xfrm>
            <a:off x="2714612" y="1785926"/>
            <a:ext cx="35719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17" idx="3"/>
            <a:endCxn id="19" idx="1"/>
          </p:cNvCxnSpPr>
          <p:nvPr/>
        </p:nvCxnSpPr>
        <p:spPr>
          <a:xfrm>
            <a:off x="5286380" y="1785926"/>
            <a:ext cx="285752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10" idx="3"/>
            <a:endCxn id="11" idx="1"/>
          </p:cNvCxnSpPr>
          <p:nvPr/>
        </p:nvCxnSpPr>
        <p:spPr>
          <a:xfrm>
            <a:off x="3000364" y="3000372"/>
            <a:ext cx="1214446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11" idx="3"/>
            <a:endCxn id="12" idx="1"/>
          </p:cNvCxnSpPr>
          <p:nvPr/>
        </p:nvCxnSpPr>
        <p:spPr>
          <a:xfrm>
            <a:off x="5715008" y="3000372"/>
            <a:ext cx="107157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13" idx="0"/>
            <a:endCxn id="14" idx="2"/>
          </p:cNvCxnSpPr>
          <p:nvPr/>
        </p:nvCxnSpPr>
        <p:spPr>
          <a:xfrm>
            <a:off x="4286248" y="4286256"/>
            <a:ext cx="428628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14" idx="0"/>
            <a:endCxn id="15" idx="2"/>
          </p:cNvCxnSpPr>
          <p:nvPr/>
        </p:nvCxnSpPr>
        <p:spPr>
          <a:xfrm>
            <a:off x="6429388" y="4286256"/>
            <a:ext cx="500066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6" idx="6"/>
            <a:endCxn id="7" idx="2"/>
          </p:cNvCxnSpPr>
          <p:nvPr/>
        </p:nvCxnSpPr>
        <p:spPr>
          <a:xfrm>
            <a:off x="4572000" y="5750735"/>
            <a:ext cx="285752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7" idx="6"/>
            <a:endCxn id="9" idx="2"/>
          </p:cNvCxnSpPr>
          <p:nvPr/>
        </p:nvCxnSpPr>
        <p:spPr>
          <a:xfrm>
            <a:off x="6786578" y="5750735"/>
            <a:ext cx="214314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Управляющая кнопка: домой 24">
            <a:hlinkClick r:id="" action="ppaction://hlinkshowjump?jump=firstslide" highlightClick="1"/>
          </p:cNvPr>
          <p:cNvSpPr/>
          <p:nvPr/>
        </p:nvSpPr>
        <p:spPr>
          <a:xfrm>
            <a:off x="8715404" y="6572272"/>
            <a:ext cx="428596" cy="2857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rington4ik.info_sms_echo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8" name="rington4ik.info_sms_echo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9" name="rington4ik.info_sms_echo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31" name="rington4ik.info_sms_magic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33" name="rington4ik.info_sms_magic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35" name="rington4ik.info_sms_magic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37" name="rington4ik.info_soft_sms_2011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7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38" name="rington4ik.info_soft_sms_2011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7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40" name="rington4ik.info_soft_sms_2011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7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41" name="rington4ik.info_superb_sms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7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42" name="rington4ik.info_soft_sms_2011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7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43" name="rington4ik.info_soft_sms_2011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7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44" name="rington4ik.info_soft_sms_2011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7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8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>
                <p:cTn id="8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>
                <p:cTn id="8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>
                <p:cTn id="9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>
                <p:cTn id="9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>
                <p:cTn id="9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>
                <p:cTn id="9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>
                <p:cTn id="9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>
                <p:cTn id="9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>
                <p:cTn id="9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>
                <p:cTn id="9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>
                <p:cTn id="9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>
                <p:cTn id="9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Автоматизация звука [Р] в слогах</a:t>
            </a:r>
            <a:endParaRPr lang="ru-RU" dirty="0"/>
          </a:p>
        </p:txBody>
      </p:sp>
      <p:pic>
        <p:nvPicPr>
          <p:cNvPr id="4" name="Рисунок 3" descr="http://www.allpolus.com/uploads/posts/2012-12/1354348997_bhcg5nytpeqniuh.jpe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858016" y="3643314"/>
            <a:ext cx="1875510" cy="2974159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Блок-схема: решение 5"/>
          <p:cNvSpPr/>
          <p:nvPr/>
        </p:nvSpPr>
        <p:spPr>
          <a:xfrm>
            <a:off x="214282" y="1428736"/>
            <a:ext cx="1714512" cy="85725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АР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7" name="Блок-схема: решение 6"/>
          <p:cNvSpPr/>
          <p:nvPr/>
        </p:nvSpPr>
        <p:spPr>
          <a:xfrm>
            <a:off x="214282" y="3143248"/>
            <a:ext cx="1714512" cy="714380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АР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8" name="Блок-схема: решение 7"/>
          <p:cNvSpPr/>
          <p:nvPr/>
        </p:nvSpPr>
        <p:spPr>
          <a:xfrm>
            <a:off x="357158" y="4929198"/>
            <a:ext cx="1785950" cy="85725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АР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85984" y="1500174"/>
            <a:ext cx="1428760" cy="71438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ОР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357422" y="3500438"/>
            <a:ext cx="1428760" cy="71438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ОР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71736" y="5500702"/>
            <a:ext cx="1571636" cy="71438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ОР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с двумя вырезанными противолежащими углами 11"/>
          <p:cNvSpPr/>
          <p:nvPr/>
        </p:nvSpPr>
        <p:spPr>
          <a:xfrm>
            <a:off x="4000496" y="1500174"/>
            <a:ext cx="1500198" cy="714380"/>
          </a:xfrm>
          <a:prstGeom prst="snip2Diag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УР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с двумя вырезанными противолежащими углами 12"/>
          <p:cNvSpPr/>
          <p:nvPr/>
        </p:nvSpPr>
        <p:spPr>
          <a:xfrm>
            <a:off x="4429124" y="3357562"/>
            <a:ext cx="1500198" cy="714380"/>
          </a:xfrm>
          <a:prstGeom prst="snip2Diag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УР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4857752" y="5143512"/>
            <a:ext cx="1500198" cy="714380"/>
          </a:xfrm>
          <a:prstGeom prst="snip2Diag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УР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5643570" y="1285860"/>
            <a:ext cx="1643074" cy="785818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ЫР</a:t>
            </a:r>
            <a:endParaRPr lang="ru-RU" sz="3200" dirty="0"/>
          </a:p>
        </p:txBody>
      </p:sp>
      <p:sp>
        <p:nvSpPr>
          <p:cNvPr id="16" name="Овал 15"/>
          <p:cNvSpPr/>
          <p:nvPr/>
        </p:nvSpPr>
        <p:spPr>
          <a:xfrm>
            <a:off x="6357950" y="2000240"/>
            <a:ext cx="1643074" cy="785818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ЫР</a:t>
            </a:r>
            <a:endParaRPr lang="ru-RU" sz="3200" dirty="0"/>
          </a:p>
        </p:txBody>
      </p:sp>
      <p:sp>
        <p:nvSpPr>
          <p:cNvPr id="17" name="Овал 16"/>
          <p:cNvSpPr/>
          <p:nvPr/>
        </p:nvSpPr>
        <p:spPr>
          <a:xfrm>
            <a:off x="7500926" y="2571744"/>
            <a:ext cx="1643074" cy="785818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ЫР</a:t>
            </a:r>
            <a:endParaRPr lang="ru-RU" sz="3200" dirty="0"/>
          </a:p>
        </p:txBody>
      </p:sp>
      <p:cxnSp>
        <p:nvCxnSpPr>
          <p:cNvPr id="19" name="Прямая со стрелкой 18"/>
          <p:cNvCxnSpPr>
            <a:stCxn id="6" idx="2"/>
            <a:endCxn id="7" idx="0"/>
          </p:cNvCxnSpPr>
          <p:nvPr/>
        </p:nvCxnSpPr>
        <p:spPr>
          <a:xfrm rot="5400000">
            <a:off x="642910" y="2714620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7" idx="2"/>
            <a:endCxn id="8" idx="0"/>
          </p:cNvCxnSpPr>
          <p:nvPr/>
        </p:nvCxnSpPr>
        <p:spPr>
          <a:xfrm rot="16200000" flipH="1">
            <a:off x="625050" y="4304115"/>
            <a:ext cx="1071570" cy="1785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9" idx="2"/>
            <a:endCxn id="10" idx="0"/>
          </p:cNvCxnSpPr>
          <p:nvPr/>
        </p:nvCxnSpPr>
        <p:spPr>
          <a:xfrm rot="16200000" flipH="1">
            <a:off x="2393141" y="2821777"/>
            <a:ext cx="1285884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10" idx="2"/>
            <a:endCxn id="11" idx="0"/>
          </p:cNvCxnSpPr>
          <p:nvPr/>
        </p:nvCxnSpPr>
        <p:spPr>
          <a:xfrm rot="16200000" flipH="1">
            <a:off x="2571736" y="4714884"/>
            <a:ext cx="1285884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12" idx="1"/>
            <a:endCxn id="13" idx="3"/>
          </p:cNvCxnSpPr>
          <p:nvPr/>
        </p:nvCxnSpPr>
        <p:spPr>
          <a:xfrm rot="16200000" flipH="1">
            <a:off x="4393405" y="2571744"/>
            <a:ext cx="1143008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13" idx="1"/>
            <a:endCxn id="14" idx="3"/>
          </p:cNvCxnSpPr>
          <p:nvPr/>
        </p:nvCxnSpPr>
        <p:spPr>
          <a:xfrm rot="16200000" flipH="1">
            <a:off x="4857752" y="4393413"/>
            <a:ext cx="1071570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Управляющая кнопка: домой 21">
            <a:hlinkClick r:id="" action="ppaction://hlinkshowjump?jump=firstslide" highlightClick="1"/>
          </p:cNvPr>
          <p:cNvSpPr/>
          <p:nvPr/>
        </p:nvSpPr>
        <p:spPr>
          <a:xfrm>
            <a:off x="8786842" y="6500834"/>
            <a:ext cx="357158" cy="35716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rington4ik.info_superb_sm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6" name="rington4ik.info_superb_sm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8" name="rington4ik.info_superb_sm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30" name="rington4ik.info_windows_sms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31" name="rington4ik.info_windows_sms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32" name="rington4ik.info_windows_sms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33" name="rington4ik.info_blackberry_cute_sms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6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34" name="rington4ik.info_blackberry_cute_sms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6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>
                <p:cTn id="1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>
                <p:cTn id="1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>
                <p:cTn id="1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>
                <p:cTn id="1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>
                <p:cTn id="1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Автоматизация звука [Р] в слогах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214414" y="1428736"/>
          <a:ext cx="6905652" cy="5175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8786842" y="6500834"/>
            <a:ext cx="357158" cy="35716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Автоматизация звука [Р] в слогах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785786" y="1357298"/>
          <a:ext cx="7572428" cy="5103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8786842" y="6572272"/>
            <a:ext cx="357158" cy="2857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heme/theme1.xml><?xml version="1.0" encoding="utf-8"?>
<a:theme xmlns:a="http://schemas.openxmlformats.org/drawingml/2006/main" name="Тема Office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1161</TotalTime>
  <Words>187</Words>
  <Application>Microsoft Office PowerPoint</Application>
  <PresentationFormat>Экран (4:3)</PresentationFormat>
  <Paragraphs>86</Paragraphs>
  <Slides>22</Slides>
  <Notes>2</Notes>
  <HiddenSlides>0</HiddenSlides>
  <MMClips>54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Автоматизация звука [Р]  в слогах  в словах</vt:lpstr>
      <vt:lpstr>Артикуляционная гимнастика</vt:lpstr>
      <vt:lpstr>Упражнения для развития дыхания</vt:lpstr>
      <vt:lpstr>Звуковые тропинки со звуком [Р]</vt:lpstr>
      <vt:lpstr>Автоматизация звука [Р] в слогах</vt:lpstr>
      <vt:lpstr>Автоматизация звука [Р] в слогах</vt:lpstr>
      <vt:lpstr>Автоматизация звука [Р] в слогах</vt:lpstr>
      <vt:lpstr>Автоматизация звука [Р] в слогах</vt:lpstr>
      <vt:lpstr>Автоматизация звука [Р] в слогах</vt:lpstr>
      <vt:lpstr>Игра «Доскажи словечко»</vt:lpstr>
      <vt:lpstr>Игра «Доскажи словечко»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Придумай вместе с друзьями свои слова на звук [Р]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Автоматизация звука [Р] в слогах и словах</dc:title>
  <dc:creator>User</dc:creator>
  <cp:lastModifiedBy>user</cp:lastModifiedBy>
  <cp:revision>121</cp:revision>
  <dcterms:created xsi:type="dcterms:W3CDTF">2013-09-19T11:07:17Z</dcterms:created>
  <dcterms:modified xsi:type="dcterms:W3CDTF">2026-03-29T14:14:51Z</dcterms:modified>
</cp:coreProperties>
</file>