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013"/>
    <a:srgbClr val="FF33CC"/>
    <a:srgbClr val="83F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>
        <p:scale>
          <a:sx n="116" d="100"/>
          <a:sy n="116" d="100"/>
        </p:scale>
        <p:origin x="-14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630D8-5869-49CA-978B-22578E2B0FF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F8733-6890-42E3-8EAC-21D8F9AC8F6C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70C0"/>
              </a:solidFill>
            </a:rPr>
            <a:t>РО</a:t>
          </a:r>
          <a:endParaRPr lang="ru-RU" dirty="0">
            <a:solidFill>
              <a:srgbClr val="0070C0"/>
            </a:solidFill>
          </a:endParaRPr>
        </a:p>
      </dgm:t>
    </dgm:pt>
    <dgm:pt modelId="{BCCED3E6-6CFD-4E2D-920F-E57E2DAE4180}" type="parTrans" cxnId="{2DD91903-B0DF-4F36-B749-1F1C4C36578F}">
      <dgm:prSet/>
      <dgm:spPr/>
      <dgm:t>
        <a:bodyPr/>
        <a:lstStyle/>
        <a:p>
          <a:pPr algn="ctr"/>
          <a:endParaRPr lang="ru-RU"/>
        </a:p>
      </dgm:t>
    </dgm:pt>
    <dgm:pt modelId="{9FA2E30C-43B8-480A-81C4-C3D7BA932FAC}" type="sibTrans" cxnId="{2DD91903-B0DF-4F36-B749-1F1C4C36578F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E82B4168-541C-47AA-A1D0-5F77926EB74F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РУ</a:t>
          </a:r>
          <a:endParaRPr lang="ru-RU" dirty="0">
            <a:solidFill>
              <a:srgbClr val="002060"/>
            </a:solidFill>
          </a:endParaRPr>
        </a:p>
      </dgm:t>
    </dgm:pt>
    <dgm:pt modelId="{187D4C80-0727-4F50-8E9C-D4EE5F84F955}" type="parTrans" cxnId="{32087CD2-1166-4F6F-848E-ED58D9CDDB8E}">
      <dgm:prSet/>
      <dgm:spPr/>
      <dgm:t>
        <a:bodyPr/>
        <a:lstStyle/>
        <a:p>
          <a:pPr algn="ctr"/>
          <a:endParaRPr lang="ru-RU"/>
        </a:p>
      </dgm:t>
    </dgm:pt>
    <dgm:pt modelId="{B4EB3B10-FF30-403C-B32D-30A48D86FC69}" type="sibTrans" cxnId="{32087CD2-1166-4F6F-848E-ED58D9CDDB8E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2DB71B9B-6109-4CD0-B165-917AC9259635}">
      <dgm:prSet phldrT="[Текст]"/>
      <dgm:spPr>
        <a:solidFill>
          <a:srgbClr val="7030A0"/>
        </a:solidFill>
      </dgm:spPr>
      <dgm:t>
        <a:bodyPr/>
        <a:lstStyle/>
        <a:p>
          <a:pPr algn="ctr"/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РЫ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DD4FECE7-A47B-4323-A3A8-E682DBF55E19}" type="parTrans" cxnId="{D422F83D-F108-4458-B192-A125100F11F2}">
      <dgm:prSet/>
      <dgm:spPr/>
      <dgm:t>
        <a:bodyPr/>
        <a:lstStyle/>
        <a:p>
          <a:pPr algn="ctr"/>
          <a:endParaRPr lang="ru-RU"/>
        </a:p>
      </dgm:t>
    </dgm:pt>
    <dgm:pt modelId="{EB320952-DF9A-4BDA-A942-FE4416AD3BAD}" type="sibTrans" cxnId="{D422F83D-F108-4458-B192-A125100F11F2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CAA5471A-5934-4BE1-87DA-997EA76BE6B1}">
      <dgm:prSet phldrT="[Текст]"/>
      <dgm:spPr>
        <a:solidFill>
          <a:srgbClr val="ED8013"/>
        </a:solidFill>
      </dgm:spPr>
      <dgm:t>
        <a:bodyPr/>
        <a:lstStyle/>
        <a:p>
          <a:pPr algn="ctr"/>
          <a:r>
            <a:rPr lang="ru-RU" dirty="0" smtClean="0">
              <a:solidFill>
                <a:srgbClr val="0070C0"/>
              </a:solidFill>
            </a:rPr>
            <a:t>РЭ</a:t>
          </a:r>
          <a:endParaRPr lang="ru-RU" dirty="0">
            <a:solidFill>
              <a:srgbClr val="0070C0"/>
            </a:solidFill>
          </a:endParaRPr>
        </a:p>
      </dgm:t>
    </dgm:pt>
    <dgm:pt modelId="{F78F8262-D3EE-4882-BBD0-9697B8DF4A59}" type="parTrans" cxnId="{69917BEF-6D21-45B7-8B37-1F06B643517D}">
      <dgm:prSet/>
      <dgm:spPr/>
      <dgm:t>
        <a:bodyPr/>
        <a:lstStyle/>
        <a:p>
          <a:pPr algn="ctr"/>
          <a:endParaRPr lang="ru-RU"/>
        </a:p>
      </dgm:t>
    </dgm:pt>
    <dgm:pt modelId="{0A5AFBCB-8DCC-4369-B658-4E60C364BD66}" type="sibTrans" cxnId="{69917BEF-6D21-45B7-8B37-1F06B643517D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DDAB68AB-161D-4B7D-A952-FEBD26EB54E6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 smtClean="0"/>
            <a:t>РА</a:t>
          </a:r>
          <a:endParaRPr lang="ru-RU" dirty="0"/>
        </a:p>
      </dgm:t>
    </dgm:pt>
    <dgm:pt modelId="{EECFBBEC-58E5-48E6-9871-D8F9D9405564}" type="parTrans" cxnId="{4AEAEB1E-97F2-420A-BE21-93A581FB009E}">
      <dgm:prSet/>
      <dgm:spPr/>
      <dgm:t>
        <a:bodyPr/>
        <a:lstStyle/>
        <a:p>
          <a:pPr algn="ctr"/>
          <a:endParaRPr lang="ru-RU"/>
        </a:p>
      </dgm:t>
    </dgm:pt>
    <dgm:pt modelId="{C1BA0F99-D931-494E-8F13-C8AEAC532087}" type="sibTrans" cxnId="{4AEAEB1E-97F2-420A-BE21-93A581FB009E}">
      <dgm:prSet/>
      <dgm:spPr>
        <a:ln w="50800"/>
      </dgm:spPr>
      <dgm:t>
        <a:bodyPr/>
        <a:lstStyle/>
        <a:p>
          <a:pPr algn="ctr"/>
          <a:endParaRPr lang="ru-RU"/>
        </a:p>
      </dgm:t>
    </dgm:pt>
    <dgm:pt modelId="{F5C1DAC6-195C-42F0-9BAE-B62D87C877CC}" type="pres">
      <dgm:prSet presAssocID="{039630D8-5869-49CA-978B-22578E2B0F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F455E-AC44-4E5A-A863-1F46C66F6453}" type="pres">
      <dgm:prSet presAssocID="{AA2F8733-6890-42E3-8EAC-21D8F9AC8F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1448-83C9-4FC2-8E46-9149F0F9AFDC}" type="pres">
      <dgm:prSet presAssocID="{AA2F8733-6890-42E3-8EAC-21D8F9AC8F6C}" presName="spNode" presStyleCnt="0"/>
      <dgm:spPr/>
    </dgm:pt>
    <dgm:pt modelId="{A0818B7D-ACEF-4AEA-B518-ED8F2F3EEF22}" type="pres">
      <dgm:prSet presAssocID="{9FA2E30C-43B8-480A-81C4-C3D7BA932FA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35A96AE-5947-4207-8D8F-D0BEFB145487}" type="pres">
      <dgm:prSet presAssocID="{E82B4168-541C-47AA-A1D0-5F77926EB7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C2-21D9-4585-8D94-A34A8EFCF1FE}" type="pres">
      <dgm:prSet presAssocID="{E82B4168-541C-47AA-A1D0-5F77926EB74F}" presName="spNode" presStyleCnt="0"/>
      <dgm:spPr/>
    </dgm:pt>
    <dgm:pt modelId="{DE2C7C1C-109D-4A22-936D-DE58705CD397}" type="pres">
      <dgm:prSet presAssocID="{B4EB3B10-FF30-403C-B32D-30A48D86FC6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92C07A3-A3BA-4308-AC88-B7144E2FC9E9}" type="pres">
      <dgm:prSet presAssocID="{2DB71B9B-6109-4CD0-B165-917AC92596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3D979-4351-4B1A-B4D1-E1097F87B4CE}" type="pres">
      <dgm:prSet presAssocID="{2DB71B9B-6109-4CD0-B165-917AC9259635}" presName="spNode" presStyleCnt="0"/>
      <dgm:spPr/>
    </dgm:pt>
    <dgm:pt modelId="{7191FF10-E24A-4193-9E75-B89A1FFB9597}" type="pres">
      <dgm:prSet presAssocID="{EB320952-DF9A-4BDA-A942-FE4416AD3BA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E2A8577-D65B-4B97-8092-C530A65BF589}" type="pres">
      <dgm:prSet presAssocID="{CAA5471A-5934-4BE1-87DA-997EA76BE6B1}" presName="node" presStyleLbl="node1" presStyleIdx="3" presStyleCnt="5" custRadScaleRad="98781" custRadScaleInc="-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1F5A3-3F7A-4ACC-81B1-2FF6B1167D64}" type="pres">
      <dgm:prSet presAssocID="{CAA5471A-5934-4BE1-87DA-997EA76BE6B1}" presName="spNode" presStyleCnt="0"/>
      <dgm:spPr/>
    </dgm:pt>
    <dgm:pt modelId="{57F02CC9-774E-40DB-B294-E64A0DBF5CF5}" type="pres">
      <dgm:prSet presAssocID="{0A5AFBCB-8DCC-4369-B658-4E60C364BD6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F7A2AF6-16B0-4A45-9D81-F4FCDE5EA4D5}" type="pres">
      <dgm:prSet presAssocID="{DDAB68AB-161D-4B7D-A952-FEBD26EB54E6}" presName="node" presStyleLbl="node1" presStyleIdx="4" presStyleCnt="5" custRadScaleRad="101068" custRadScaleInc="-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74BB6-3FD3-464B-8EE2-8491336DADB7}" type="pres">
      <dgm:prSet presAssocID="{DDAB68AB-161D-4B7D-A952-FEBD26EB54E6}" presName="spNode" presStyleCnt="0"/>
      <dgm:spPr/>
    </dgm:pt>
    <dgm:pt modelId="{FA9BE8D4-9820-4D16-8F99-1FB46C8F3BEA}" type="pres">
      <dgm:prSet presAssocID="{C1BA0F99-D931-494E-8F13-C8AEAC53208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8AE8CD1-397E-46B5-AF5F-512AACFFD8AA}" type="presOf" srcId="{B4EB3B10-FF30-403C-B32D-30A48D86FC69}" destId="{DE2C7C1C-109D-4A22-936D-DE58705CD397}" srcOrd="0" destOrd="0" presId="urn:microsoft.com/office/officeart/2005/8/layout/cycle5"/>
    <dgm:cxn modelId="{BE0140E9-84CE-4B7E-ADE6-43277D6055A3}" type="presOf" srcId="{C1BA0F99-D931-494E-8F13-C8AEAC532087}" destId="{FA9BE8D4-9820-4D16-8F99-1FB46C8F3BEA}" srcOrd="0" destOrd="0" presId="urn:microsoft.com/office/officeart/2005/8/layout/cycle5"/>
    <dgm:cxn modelId="{112E739A-0EC0-40A7-9B0C-58C9E8FE37EC}" type="presOf" srcId="{EB320952-DF9A-4BDA-A942-FE4416AD3BAD}" destId="{7191FF10-E24A-4193-9E75-B89A1FFB9597}" srcOrd="0" destOrd="0" presId="urn:microsoft.com/office/officeart/2005/8/layout/cycle5"/>
    <dgm:cxn modelId="{D632BAB7-DDE5-4528-AB82-B47DE2663E59}" type="presOf" srcId="{9FA2E30C-43B8-480A-81C4-C3D7BA932FAC}" destId="{A0818B7D-ACEF-4AEA-B518-ED8F2F3EEF22}" srcOrd="0" destOrd="0" presId="urn:microsoft.com/office/officeart/2005/8/layout/cycle5"/>
    <dgm:cxn modelId="{EEEE46A6-AA6E-412F-97BD-C6B02E21EA3E}" type="presOf" srcId="{0A5AFBCB-8DCC-4369-B658-4E60C364BD66}" destId="{57F02CC9-774E-40DB-B294-E64A0DBF5CF5}" srcOrd="0" destOrd="0" presId="urn:microsoft.com/office/officeart/2005/8/layout/cycle5"/>
    <dgm:cxn modelId="{ED54D2C4-DD44-4561-88E4-55682555D7B2}" type="presOf" srcId="{AA2F8733-6890-42E3-8EAC-21D8F9AC8F6C}" destId="{3A4F455E-AC44-4E5A-A863-1F46C66F6453}" srcOrd="0" destOrd="0" presId="urn:microsoft.com/office/officeart/2005/8/layout/cycle5"/>
    <dgm:cxn modelId="{194DA344-4033-4D01-8C37-0FF0903EF327}" type="presOf" srcId="{DDAB68AB-161D-4B7D-A952-FEBD26EB54E6}" destId="{5F7A2AF6-16B0-4A45-9D81-F4FCDE5EA4D5}" srcOrd="0" destOrd="0" presId="urn:microsoft.com/office/officeart/2005/8/layout/cycle5"/>
    <dgm:cxn modelId="{32087CD2-1166-4F6F-848E-ED58D9CDDB8E}" srcId="{039630D8-5869-49CA-978B-22578E2B0FF4}" destId="{E82B4168-541C-47AA-A1D0-5F77926EB74F}" srcOrd="1" destOrd="0" parTransId="{187D4C80-0727-4F50-8E9C-D4EE5F84F955}" sibTransId="{B4EB3B10-FF30-403C-B32D-30A48D86FC69}"/>
    <dgm:cxn modelId="{8D37D8A2-63C9-45D1-8AE0-7E8B14181B0D}" type="presOf" srcId="{2DB71B9B-6109-4CD0-B165-917AC9259635}" destId="{D92C07A3-A3BA-4308-AC88-B7144E2FC9E9}" srcOrd="0" destOrd="0" presId="urn:microsoft.com/office/officeart/2005/8/layout/cycle5"/>
    <dgm:cxn modelId="{D422F83D-F108-4458-B192-A125100F11F2}" srcId="{039630D8-5869-49CA-978B-22578E2B0FF4}" destId="{2DB71B9B-6109-4CD0-B165-917AC9259635}" srcOrd="2" destOrd="0" parTransId="{DD4FECE7-A47B-4323-A3A8-E682DBF55E19}" sibTransId="{EB320952-DF9A-4BDA-A942-FE4416AD3BAD}"/>
    <dgm:cxn modelId="{DDACDDD8-67C4-450A-AE98-C2A4213F27F4}" type="presOf" srcId="{039630D8-5869-49CA-978B-22578E2B0FF4}" destId="{F5C1DAC6-195C-42F0-9BAE-B62D87C877CC}" srcOrd="0" destOrd="0" presId="urn:microsoft.com/office/officeart/2005/8/layout/cycle5"/>
    <dgm:cxn modelId="{2DD91903-B0DF-4F36-B749-1F1C4C36578F}" srcId="{039630D8-5869-49CA-978B-22578E2B0FF4}" destId="{AA2F8733-6890-42E3-8EAC-21D8F9AC8F6C}" srcOrd="0" destOrd="0" parTransId="{BCCED3E6-6CFD-4E2D-920F-E57E2DAE4180}" sibTransId="{9FA2E30C-43B8-480A-81C4-C3D7BA932FAC}"/>
    <dgm:cxn modelId="{4AEAEB1E-97F2-420A-BE21-93A581FB009E}" srcId="{039630D8-5869-49CA-978B-22578E2B0FF4}" destId="{DDAB68AB-161D-4B7D-A952-FEBD26EB54E6}" srcOrd="4" destOrd="0" parTransId="{EECFBBEC-58E5-48E6-9871-D8F9D9405564}" sibTransId="{C1BA0F99-D931-494E-8F13-C8AEAC532087}"/>
    <dgm:cxn modelId="{69917BEF-6D21-45B7-8B37-1F06B643517D}" srcId="{039630D8-5869-49CA-978B-22578E2B0FF4}" destId="{CAA5471A-5934-4BE1-87DA-997EA76BE6B1}" srcOrd="3" destOrd="0" parTransId="{F78F8262-D3EE-4882-BBD0-9697B8DF4A59}" sibTransId="{0A5AFBCB-8DCC-4369-B658-4E60C364BD66}"/>
    <dgm:cxn modelId="{77F4C0E0-4666-4C74-A201-AA7270A15CB1}" type="presOf" srcId="{E82B4168-541C-47AA-A1D0-5F77926EB74F}" destId="{135A96AE-5947-4207-8D8F-D0BEFB145487}" srcOrd="0" destOrd="0" presId="urn:microsoft.com/office/officeart/2005/8/layout/cycle5"/>
    <dgm:cxn modelId="{A88DD1CE-C10E-424D-B38A-77F9CC56B0A9}" type="presOf" srcId="{CAA5471A-5934-4BE1-87DA-997EA76BE6B1}" destId="{FE2A8577-D65B-4B97-8092-C530A65BF589}" srcOrd="0" destOrd="0" presId="urn:microsoft.com/office/officeart/2005/8/layout/cycle5"/>
    <dgm:cxn modelId="{643D48AD-D8AA-4379-A320-0FA698E81D02}" type="presParOf" srcId="{F5C1DAC6-195C-42F0-9BAE-B62D87C877CC}" destId="{3A4F455E-AC44-4E5A-A863-1F46C66F6453}" srcOrd="0" destOrd="0" presId="urn:microsoft.com/office/officeart/2005/8/layout/cycle5"/>
    <dgm:cxn modelId="{401C14F7-FB83-4AF8-A414-E258B5BE3441}" type="presParOf" srcId="{F5C1DAC6-195C-42F0-9BAE-B62D87C877CC}" destId="{ABCD1448-83C9-4FC2-8E46-9149F0F9AFDC}" srcOrd="1" destOrd="0" presId="urn:microsoft.com/office/officeart/2005/8/layout/cycle5"/>
    <dgm:cxn modelId="{77819F8F-CEEC-48DC-B5C4-7ADADECBACC2}" type="presParOf" srcId="{F5C1DAC6-195C-42F0-9BAE-B62D87C877CC}" destId="{A0818B7D-ACEF-4AEA-B518-ED8F2F3EEF22}" srcOrd="2" destOrd="0" presId="urn:microsoft.com/office/officeart/2005/8/layout/cycle5"/>
    <dgm:cxn modelId="{50B96B81-FF66-43BE-A118-D0A54A549FED}" type="presParOf" srcId="{F5C1DAC6-195C-42F0-9BAE-B62D87C877CC}" destId="{135A96AE-5947-4207-8D8F-D0BEFB145487}" srcOrd="3" destOrd="0" presId="urn:microsoft.com/office/officeart/2005/8/layout/cycle5"/>
    <dgm:cxn modelId="{04F0EA57-DC05-415A-BFFD-FE109C8D21C5}" type="presParOf" srcId="{F5C1DAC6-195C-42F0-9BAE-B62D87C877CC}" destId="{163C51C2-21D9-4585-8D94-A34A8EFCF1FE}" srcOrd="4" destOrd="0" presId="urn:microsoft.com/office/officeart/2005/8/layout/cycle5"/>
    <dgm:cxn modelId="{DE8FFD50-1698-4B7B-B16C-A31D45895FEE}" type="presParOf" srcId="{F5C1DAC6-195C-42F0-9BAE-B62D87C877CC}" destId="{DE2C7C1C-109D-4A22-936D-DE58705CD397}" srcOrd="5" destOrd="0" presId="urn:microsoft.com/office/officeart/2005/8/layout/cycle5"/>
    <dgm:cxn modelId="{4C22C28C-5AF5-43D7-89BE-8F544B5C7373}" type="presParOf" srcId="{F5C1DAC6-195C-42F0-9BAE-B62D87C877CC}" destId="{D92C07A3-A3BA-4308-AC88-B7144E2FC9E9}" srcOrd="6" destOrd="0" presId="urn:microsoft.com/office/officeart/2005/8/layout/cycle5"/>
    <dgm:cxn modelId="{07FE6ABD-35B1-4A77-A9B1-817A911FC6DA}" type="presParOf" srcId="{F5C1DAC6-195C-42F0-9BAE-B62D87C877CC}" destId="{F313D979-4351-4B1A-B4D1-E1097F87B4CE}" srcOrd="7" destOrd="0" presId="urn:microsoft.com/office/officeart/2005/8/layout/cycle5"/>
    <dgm:cxn modelId="{BB63C07E-362B-4394-9F6E-076DBCBAE71B}" type="presParOf" srcId="{F5C1DAC6-195C-42F0-9BAE-B62D87C877CC}" destId="{7191FF10-E24A-4193-9E75-B89A1FFB9597}" srcOrd="8" destOrd="0" presId="urn:microsoft.com/office/officeart/2005/8/layout/cycle5"/>
    <dgm:cxn modelId="{29915184-03F8-45AC-BED1-79D6AFF63329}" type="presParOf" srcId="{F5C1DAC6-195C-42F0-9BAE-B62D87C877CC}" destId="{FE2A8577-D65B-4B97-8092-C530A65BF589}" srcOrd="9" destOrd="0" presId="urn:microsoft.com/office/officeart/2005/8/layout/cycle5"/>
    <dgm:cxn modelId="{053C9A31-DA40-4494-88F8-DC3CE326CAB4}" type="presParOf" srcId="{F5C1DAC6-195C-42F0-9BAE-B62D87C877CC}" destId="{00B1F5A3-3F7A-4ACC-81B1-2FF6B1167D64}" srcOrd="10" destOrd="0" presId="urn:microsoft.com/office/officeart/2005/8/layout/cycle5"/>
    <dgm:cxn modelId="{EFD10FD2-739E-487E-BBA9-587964F32F52}" type="presParOf" srcId="{F5C1DAC6-195C-42F0-9BAE-B62D87C877CC}" destId="{57F02CC9-774E-40DB-B294-E64A0DBF5CF5}" srcOrd="11" destOrd="0" presId="urn:microsoft.com/office/officeart/2005/8/layout/cycle5"/>
    <dgm:cxn modelId="{02E78466-474F-4EA3-A2CC-942FE6842364}" type="presParOf" srcId="{F5C1DAC6-195C-42F0-9BAE-B62D87C877CC}" destId="{5F7A2AF6-16B0-4A45-9D81-F4FCDE5EA4D5}" srcOrd="12" destOrd="0" presId="urn:microsoft.com/office/officeart/2005/8/layout/cycle5"/>
    <dgm:cxn modelId="{EB90CFC8-1269-4ECA-BA31-89A346E7F20A}" type="presParOf" srcId="{F5C1DAC6-195C-42F0-9BAE-B62D87C877CC}" destId="{88074BB6-3FD3-464B-8EE2-8491336DADB7}" srcOrd="13" destOrd="0" presId="urn:microsoft.com/office/officeart/2005/8/layout/cycle5"/>
    <dgm:cxn modelId="{64EE662F-19D1-457C-B741-009CB620E595}" type="presParOf" srcId="{F5C1DAC6-195C-42F0-9BAE-B62D87C877CC}" destId="{FA9BE8D4-9820-4D16-8F99-1FB46C8F3BE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AD1A9-8B25-4DB1-BA7F-3DB327C0CB3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FE3D38-AA5C-446B-B87F-43D4878DDE7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6000" dirty="0" smtClean="0">
              <a:solidFill>
                <a:srgbClr val="002060"/>
              </a:solidFill>
            </a:rPr>
            <a:t>ОР</a:t>
          </a:r>
          <a:endParaRPr lang="ru-RU" sz="6000" dirty="0">
            <a:solidFill>
              <a:srgbClr val="002060"/>
            </a:solidFill>
          </a:endParaRPr>
        </a:p>
      </dgm:t>
    </dgm:pt>
    <dgm:pt modelId="{70120D89-40A4-4CBC-B75B-EEF3B526F950}" type="parTrans" cxnId="{9BF97B69-450B-4E52-AB80-1FB3BD8F460D}">
      <dgm:prSet/>
      <dgm:spPr/>
      <dgm:t>
        <a:bodyPr/>
        <a:lstStyle/>
        <a:p>
          <a:endParaRPr lang="ru-RU"/>
        </a:p>
      </dgm:t>
    </dgm:pt>
    <dgm:pt modelId="{AFD03684-F6CF-4ACE-A54F-D8B21FBA776E}" type="sibTrans" cxnId="{9BF97B69-450B-4E52-AB80-1FB3BD8F460D}">
      <dgm:prSet/>
      <dgm:spPr/>
      <dgm:t>
        <a:bodyPr/>
        <a:lstStyle/>
        <a:p>
          <a:endParaRPr lang="ru-RU"/>
        </a:p>
      </dgm:t>
    </dgm:pt>
    <dgm:pt modelId="{7F10C681-C99A-4850-8AB5-31D1A98ECA5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УР</a:t>
          </a:r>
          <a:endParaRPr lang="ru-RU" dirty="0"/>
        </a:p>
      </dgm:t>
    </dgm:pt>
    <dgm:pt modelId="{F0962186-7A9C-4AB7-9163-5364342A8081}" type="parTrans" cxnId="{EC52F841-61C9-415B-B164-7B7D808FC225}">
      <dgm:prSet/>
      <dgm:spPr/>
      <dgm:t>
        <a:bodyPr/>
        <a:lstStyle/>
        <a:p>
          <a:endParaRPr lang="ru-RU"/>
        </a:p>
      </dgm:t>
    </dgm:pt>
    <dgm:pt modelId="{A48688DC-1580-4A91-9278-2238A0E5D46C}" type="sibTrans" cxnId="{EC52F841-61C9-415B-B164-7B7D808FC225}">
      <dgm:prSet/>
      <dgm:spPr/>
      <dgm:t>
        <a:bodyPr/>
        <a:lstStyle/>
        <a:p>
          <a:endParaRPr lang="ru-RU"/>
        </a:p>
      </dgm:t>
    </dgm:pt>
    <dgm:pt modelId="{9E35BD08-E122-4FFC-AA27-2F75D7D0396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ИР</a:t>
          </a:r>
          <a:endParaRPr lang="ru-RU" dirty="0"/>
        </a:p>
      </dgm:t>
    </dgm:pt>
    <dgm:pt modelId="{7AF08949-17C6-4326-88A7-F9CE44B6F7DD}" type="parTrans" cxnId="{120A9792-8BDF-4DBA-BA2B-F4457FC053ED}">
      <dgm:prSet/>
      <dgm:spPr/>
      <dgm:t>
        <a:bodyPr/>
        <a:lstStyle/>
        <a:p>
          <a:endParaRPr lang="ru-RU"/>
        </a:p>
      </dgm:t>
    </dgm:pt>
    <dgm:pt modelId="{FD9FEDEE-A0BD-4DB9-9C8C-DF57E78ECD3C}" type="sibTrans" cxnId="{120A9792-8BDF-4DBA-BA2B-F4457FC053ED}">
      <dgm:prSet/>
      <dgm:spPr/>
      <dgm:t>
        <a:bodyPr/>
        <a:lstStyle/>
        <a:p>
          <a:endParaRPr lang="ru-RU"/>
        </a:p>
      </dgm:t>
    </dgm:pt>
    <dgm:pt modelId="{43328CE3-A089-4015-B222-12CAE7110E24}">
      <dgm:prSet phldrT="[Текст]"/>
      <dgm:spPr/>
      <dgm:t>
        <a:bodyPr/>
        <a:lstStyle/>
        <a:p>
          <a:r>
            <a:rPr lang="ru-RU" dirty="0" smtClean="0"/>
            <a:t>ЫР</a:t>
          </a:r>
          <a:endParaRPr lang="ru-RU" dirty="0"/>
        </a:p>
      </dgm:t>
    </dgm:pt>
    <dgm:pt modelId="{A76734FB-FCBF-4253-94F1-D4DC06A760FF}" type="parTrans" cxnId="{23F46557-B54D-426A-8198-3D7979D5C35D}">
      <dgm:prSet/>
      <dgm:spPr/>
      <dgm:t>
        <a:bodyPr/>
        <a:lstStyle/>
        <a:p>
          <a:endParaRPr lang="ru-RU"/>
        </a:p>
      </dgm:t>
    </dgm:pt>
    <dgm:pt modelId="{4174F0A9-2CCC-4C18-80F9-766FDDAA38DC}" type="sibTrans" cxnId="{23F46557-B54D-426A-8198-3D7979D5C35D}">
      <dgm:prSet/>
      <dgm:spPr/>
      <dgm:t>
        <a:bodyPr/>
        <a:lstStyle/>
        <a:p>
          <a:endParaRPr lang="ru-RU"/>
        </a:p>
      </dgm:t>
    </dgm:pt>
    <dgm:pt modelId="{4BA2F095-CAA1-4ED5-A8B7-3B507557844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АР</a:t>
          </a:r>
          <a:endParaRPr lang="ru-RU" dirty="0"/>
        </a:p>
      </dgm:t>
    </dgm:pt>
    <dgm:pt modelId="{78E705B2-CEED-41E0-A7B4-0599C3825A19}" type="parTrans" cxnId="{1D12EC85-DFB5-4A40-8D09-86D2431A8533}">
      <dgm:prSet/>
      <dgm:spPr/>
      <dgm:t>
        <a:bodyPr/>
        <a:lstStyle/>
        <a:p>
          <a:endParaRPr lang="ru-RU"/>
        </a:p>
      </dgm:t>
    </dgm:pt>
    <dgm:pt modelId="{D1E5CBA9-FF27-4809-83EE-EEF18EDCE798}" type="sibTrans" cxnId="{1D12EC85-DFB5-4A40-8D09-86D2431A8533}">
      <dgm:prSet/>
      <dgm:spPr/>
      <dgm:t>
        <a:bodyPr/>
        <a:lstStyle/>
        <a:p>
          <a:endParaRPr lang="ru-RU"/>
        </a:p>
      </dgm:t>
    </dgm:pt>
    <dgm:pt modelId="{68B43F50-BD20-4309-BB2F-9EBA3B6204F0}" type="pres">
      <dgm:prSet presAssocID="{48BAD1A9-8B25-4DB1-BA7F-3DB327C0CB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132A5-ABEB-4366-9B1B-BF1AC50C1644}" type="pres">
      <dgm:prSet presAssocID="{48FE3D38-AA5C-446B-B87F-43D4878DDE7B}" presName="node" presStyleLbl="node1" presStyleIdx="0" presStyleCnt="5" custRadScaleRad="100064" custRadScaleInc="-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C6B4-6160-4DA4-B136-14B383063E4D}" type="pres">
      <dgm:prSet presAssocID="{AFD03684-F6CF-4ACE-A54F-D8B21FBA776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1FC0F15-AB67-4ED5-BA4E-35F94F20F2B6}" type="pres">
      <dgm:prSet presAssocID="{AFD03684-F6CF-4ACE-A54F-D8B21FBA776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E0AD003-0B66-40F4-9882-65D65607C1BB}" type="pres">
      <dgm:prSet presAssocID="{7F10C681-C99A-4850-8AB5-31D1A98ECA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C6034-2EA5-46FD-9BA8-2DE2807BFC2C}" type="pres">
      <dgm:prSet presAssocID="{A48688DC-1580-4A91-9278-2238A0E5D46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047CDD9-C98A-4BF5-B2C4-2EFA8A84D92B}" type="pres">
      <dgm:prSet presAssocID="{A48688DC-1580-4A91-9278-2238A0E5D46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E972DAF-9FD8-424F-9F6B-B8E61D12A16F}" type="pres">
      <dgm:prSet presAssocID="{9E35BD08-E122-4FFC-AA27-2F75D7D039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CC40-2401-4060-AA37-49D9E4D0E56A}" type="pres">
      <dgm:prSet presAssocID="{FD9FEDEE-A0BD-4DB9-9C8C-DF57E78ECD3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56C2691-0EFD-436B-99DA-26408CFE8540}" type="pres">
      <dgm:prSet presAssocID="{FD9FEDEE-A0BD-4DB9-9C8C-DF57E78ECD3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C9381BF-FBC8-40B5-B19A-DFF58C7F0066}" type="pres">
      <dgm:prSet presAssocID="{43328CE3-A089-4015-B222-12CAE7110E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B12B4-9B48-4356-BABC-5F6C96D36A2D}" type="pres">
      <dgm:prSet presAssocID="{4174F0A9-2CCC-4C18-80F9-766FDDAA38D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CA12486-EEEF-4D61-82D2-248D7AC826F2}" type="pres">
      <dgm:prSet presAssocID="{4174F0A9-2CCC-4C18-80F9-766FDDAA38D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C8CFACD-D761-447E-9FCD-30E2427FC657}" type="pres">
      <dgm:prSet presAssocID="{4BA2F095-CAA1-4ED5-A8B7-3B50755784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AC7C1-FD6A-44EE-B707-CBFFF12A5C5C}" type="pres">
      <dgm:prSet presAssocID="{D1E5CBA9-FF27-4809-83EE-EEF18EDCE79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1C6596A-56B6-4964-8CC1-2ED044CB867E}" type="pres">
      <dgm:prSet presAssocID="{D1E5CBA9-FF27-4809-83EE-EEF18EDCE79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D33C217-6F21-45BF-840F-FC6AC7FB57D3}" type="presOf" srcId="{FD9FEDEE-A0BD-4DB9-9C8C-DF57E78ECD3C}" destId="{65E9CC40-2401-4060-AA37-49D9E4D0E56A}" srcOrd="0" destOrd="0" presId="urn:microsoft.com/office/officeart/2005/8/layout/cycle2"/>
    <dgm:cxn modelId="{B806253E-011C-4CC0-AFD8-CF14B472B8D5}" type="presOf" srcId="{AFD03684-F6CF-4ACE-A54F-D8B21FBA776E}" destId="{C1FC0F15-AB67-4ED5-BA4E-35F94F20F2B6}" srcOrd="1" destOrd="0" presId="urn:microsoft.com/office/officeart/2005/8/layout/cycle2"/>
    <dgm:cxn modelId="{9BF97B69-450B-4E52-AB80-1FB3BD8F460D}" srcId="{48BAD1A9-8B25-4DB1-BA7F-3DB327C0CB34}" destId="{48FE3D38-AA5C-446B-B87F-43D4878DDE7B}" srcOrd="0" destOrd="0" parTransId="{70120D89-40A4-4CBC-B75B-EEF3B526F950}" sibTransId="{AFD03684-F6CF-4ACE-A54F-D8B21FBA776E}"/>
    <dgm:cxn modelId="{D157E10E-2D54-4B83-A778-644EA1CA192C}" type="presOf" srcId="{FD9FEDEE-A0BD-4DB9-9C8C-DF57E78ECD3C}" destId="{956C2691-0EFD-436B-99DA-26408CFE8540}" srcOrd="1" destOrd="0" presId="urn:microsoft.com/office/officeart/2005/8/layout/cycle2"/>
    <dgm:cxn modelId="{CC4A5EEE-F69C-4819-BD62-EE1F8D4AD948}" type="presOf" srcId="{4174F0A9-2CCC-4C18-80F9-766FDDAA38DC}" destId="{2ADB12B4-9B48-4356-BABC-5F6C96D36A2D}" srcOrd="0" destOrd="0" presId="urn:microsoft.com/office/officeart/2005/8/layout/cycle2"/>
    <dgm:cxn modelId="{D7FD2463-3698-456C-BFB8-5FB9049F20F8}" type="presOf" srcId="{43328CE3-A089-4015-B222-12CAE7110E24}" destId="{7C9381BF-FBC8-40B5-B19A-DFF58C7F0066}" srcOrd="0" destOrd="0" presId="urn:microsoft.com/office/officeart/2005/8/layout/cycle2"/>
    <dgm:cxn modelId="{E0FA51BE-FFDD-4169-AC10-C2D950B92882}" type="presOf" srcId="{D1E5CBA9-FF27-4809-83EE-EEF18EDCE798}" destId="{51C6596A-56B6-4964-8CC1-2ED044CB867E}" srcOrd="1" destOrd="0" presId="urn:microsoft.com/office/officeart/2005/8/layout/cycle2"/>
    <dgm:cxn modelId="{1D12EC85-DFB5-4A40-8D09-86D2431A8533}" srcId="{48BAD1A9-8B25-4DB1-BA7F-3DB327C0CB34}" destId="{4BA2F095-CAA1-4ED5-A8B7-3B5075578448}" srcOrd="4" destOrd="0" parTransId="{78E705B2-CEED-41E0-A7B4-0599C3825A19}" sibTransId="{D1E5CBA9-FF27-4809-83EE-EEF18EDCE798}"/>
    <dgm:cxn modelId="{792ACA3C-81BE-4F89-980F-7ABB16A5A0EA}" type="presOf" srcId="{48FE3D38-AA5C-446B-B87F-43D4878DDE7B}" destId="{D5F132A5-ABEB-4366-9B1B-BF1AC50C1644}" srcOrd="0" destOrd="0" presId="urn:microsoft.com/office/officeart/2005/8/layout/cycle2"/>
    <dgm:cxn modelId="{F498DBFC-E830-4B29-8CAA-63EBCEB6C81E}" type="presOf" srcId="{9E35BD08-E122-4FFC-AA27-2F75D7D03965}" destId="{AE972DAF-9FD8-424F-9F6B-B8E61D12A16F}" srcOrd="0" destOrd="0" presId="urn:microsoft.com/office/officeart/2005/8/layout/cycle2"/>
    <dgm:cxn modelId="{49BA360B-E547-4815-B559-36B1917EBC68}" type="presOf" srcId="{AFD03684-F6CF-4ACE-A54F-D8B21FBA776E}" destId="{CF89C6B4-6160-4DA4-B136-14B383063E4D}" srcOrd="0" destOrd="0" presId="urn:microsoft.com/office/officeart/2005/8/layout/cycle2"/>
    <dgm:cxn modelId="{23F46557-B54D-426A-8198-3D7979D5C35D}" srcId="{48BAD1A9-8B25-4DB1-BA7F-3DB327C0CB34}" destId="{43328CE3-A089-4015-B222-12CAE7110E24}" srcOrd="3" destOrd="0" parTransId="{A76734FB-FCBF-4253-94F1-D4DC06A760FF}" sibTransId="{4174F0A9-2CCC-4C18-80F9-766FDDAA38DC}"/>
    <dgm:cxn modelId="{E8D4AC81-A717-4A7F-A0B0-6A59342D3EA7}" type="presOf" srcId="{48BAD1A9-8B25-4DB1-BA7F-3DB327C0CB34}" destId="{68B43F50-BD20-4309-BB2F-9EBA3B6204F0}" srcOrd="0" destOrd="0" presId="urn:microsoft.com/office/officeart/2005/8/layout/cycle2"/>
    <dgm:cxn modelId="{2C29B088-DCD6-44D0-8703-EB78E4E05DFD}" type="presOf" srcId="{7F10C681-C99A-4850-8AB5-31D1A98ECA53}" destId="{AE0AD003-0B66-40F4-9882-65D65607C1BB}" srcOrd="0" destOrd="0" presId="urn:microsoft.com/office/officeart/2005/8/layout/cycle2"/>
    <dgm:cxn modelId="{F2C70DA4-A386-4237-9F52-2C0A8406AC59}" type="presOf" srcId="{A48688DC-1580-4A91-9278-2238A0E5D46C}" destId="{EC9C6034-2EA5-46FD-9BA8-2DE2807BFC2C}" srcOrd="0" destOrd="0" presId="urn:microsoft.com/office/officeart/2005/8/layout/cycle2"/>
    <dgm:cxn modelId="{EC52F841-61C9-415B-B164-7B7D808FC225}" srcId="{48BAD1A9-8B25-4DB1-BA7F-3DB327C0CB34}" destId="{7F10C681-C99A-4850-8AB5-31D1A98ECA53}" srcOrd="1" destOrd="0" parTransId="{F0962186-7A9C-4AB7-9163-5364342A8081}" sibTransId="{A48688DC-1580-4A91-9278-2238A0E5D46C}"/>
    <dgm:cxn modelId="{1D5CA0D9-59CB-4DD1-94E9-B61F39323FEB}" type="presOf" srcId="{4BA2F095-CAA1-4ED5-A8B7-3B5075578448}" destId="{3C8CFACD-D761-447E-9FCD-30E2427FC657}" srcOrd="0" destOrd="0" presId="urn:microsoft.com/office/officeart/2005/8/layout/cycle2"/>
    <dgm:cxn modelId="{CA89C9D8-B246-4EF4-9DDE-BB3B1FCC5677}" type="presOf" srcId="{4174F0A9-2CCC-4C18-80F9-766FDDAA38DC}" destId="{5CA12486-EEEF-4D61-82D2-248D7AC826F2}" srcOrd="1" destOrd="0" presId="urn:microsoft.com/office/officeart/2005/8/layout/cycle2"/>
    <dgm:cxn modelId="{64BDB058-567C-4A1A-96CB-BCFC879345AF}" type="presOf" srcId="{D1E5CBA9-FF27-4809-83EE-EEF18EDCE798}" destId="{B79AC7C1-FD6A-44EE-B707-CBFFF12A5C5C}" srcOrd="0" destOrd="0" presId="urn:microsoft.com/office/officeart/2005/8/layout/cycle2"/>
    <dgm:cxn modelId="{75FBAB5F-2C5F-4575-B662-2B0498A1CF4E}" type="presOf" srcId="{A48688DC-1580-4A91-9278-2238A0E5D46C}" destId="{E047CDD9-C98A-4BF5-B2C4-2EFA8A84D92B}" srcOrd="1" destOrd="0" presId="urn:microsoft.com/office/officeart/2005/8/layout/cycle2"/>
    <dgm:cxn modelId="{120A9792-8BDF-4DBA-BA2B-F4457FC053ED}" srcId="{48BAD1A9-8B25-4DB1-BA7F-3DB327C0CB34}" destId="{9E35BD08-E122-4FFC-AA27-2F75D7D03965}" srcOrd="2" destOrd="0" parTransId="{7AF08949-17C6-4326-88A7-F9CE44B6F7DD}" sibTransId="{FD9FEDEE-A0BD-4DB9-9C8C-DF57E78ECD3C}"/>
    <dgm:cxn modelId="{29EADCA5-8DB3-49F8-9342-C8B611B09067}" type="presParOf" srcId="{68B43F50-BD20-4309-BB2F-9EBA3B6204F0}" destId="{D5F132A5-ABEB-4366-9B1B-BF1AC50C1644}" srcOrd="0" destOrd="0" presId="urn:microsoft.com/office/officeart/2005/8/layout/cycle2"/>
    <dgm:cxn modelId="{D82E2801-2EE6-42B6-B7B5-160C90ACD4F1}" type="presParOf" srcId="{68B43F50-BD20-4309-BB2F-9EBA3B6204F0}" destId="{CF89C6B4-6160-4DA4-B136-14B383063E4D}" srcOrd="1" destOrd="0" presId="urn:microsoft.com/office/officeart/2005/8/layout/cycle2"/>
    <dgm:cxn modelId="{02552B34-C303-4CBD-B2D3-E03699EEC713}" type="presParOf" srcId="{CF89C6B4-6160-4DA4-B136-14B383063E4D}" destId="{C1FC0F15-AB67-4ED5-BA4E-35F94F20F2B6}" srcOrd="0" destOrd="0" presId="urn:microsoft.com/office/officeart/2005/8/layout/cycle2"/>
    <dgm:cxn modelId="{A2A7FDE4-AFE6-4752-BDB4-A0968A25F7DD}" type="presParOf" srcId="{68B43F50-BD20-4309-BB2F-9EBA3B6204F0}" destId="{AE0AD003-0B66-40F4-9882-65D65607C1BB}" srcOrd="2" destOrd="0" presId="urn:microsoft.com/office/officeart/2005/8/layout/cycle2"/>
    <dgm:cxn modelId="{3C3172B8-CF20-4278-97A4-94B311FB6F00}" type="presParOf" srcId="{68B43F50-BD20-4309-BB2F-9EBA3B6204F0}" destId="{EC9C6034-2EA5-46FD-9BA8-2DE2807BFC2C}" srcOrd="3" destOrd="0" presId="urn:microsoft.com/office/officeart/2005/8/layout/cycle2"/>
    <dgm:cxn modelId="{E863A107-E0EA-41CE-A2EF-34EBCEFE01D2}" type="presParOf" srcId="{EC9C6034-2EA5-46FD-9BA8-2DE2807BFC2C}" destId="{E047CDD9-C98A-4BF5-B2C4-2EFA8A84D92B}" srcOrd="0" destOrd="0" presId="urn:microsoft.com/office/officeart/2005/8/layout/cycle2"/>
    <dgm:cxn modelId="{5E429890-6A86-47ED-B1F3-C395B23222F5}" type="presParOf" srcId="{68B43F50-BD20-4309-BB2F-9EBA3B6204F0}" destId="{AE972DAF-9FD8-424F-9F6B-B8E61D12A16F}" srcOrd="4" destOrd="0" presId="urn:microsoft.com/office/officeart/2005/8/layout/cycle2"/>
    <dgm:cxn modelId="{89996CAD-6CEC-4817-BFF0-F2839FFBCE52}" type="presParOf" srcId="{68B43F50-BD20-4309-BB2F-9EBA3B6204F0}" destId="{65E9CC40-2401-4060-AA37-49D9E4D0E56A}" srcOrd="5" destOrd="0" presId="urn:microsoft.com/office/officeart/2005/8/layout/cycle2"/>
    <dgm:cxn modelId="{9D84B35C-B59D-49B2-88FD-90D8D7C99AEC}" type="presParOf" srcId="{65E9CC40-2401-4060-AA37-49D9E4D0E56A}" destId="{956C2691-0EFD-436B-99DA-26408CFE8540}" srcOrd="0" destOrd="0" presId="urn:microsoft.com/office/officeart/2005/8/layout/cycle2"/>
    <dgm:cxn modelId="{A3ED8955-6DA2-4DEC-90D5-EAEF679629F7}" type="presParOf" srcId="{68B43F50-BD20-4309-BB2F-9EBA3B6204F0}" destId="{7C9381BF-FBC8-40B5-B19A-DFF58C7F0066}" srcOrd="6" destOrd="0" presId="urn:microsoft.com/office/officeart/2005/8/layout/cycle2"/>
    <dgm:cxn modelId="{D27ED3C3-28F2-4590-8EAD-FD9988A5E4ED}" type="presParOf" srcId="{68B43F50-BD20-4309-BB2F-9EBA3B6204F0}" destId="{2ADB12B4-9B48-4356-BABC-5F6C96D36A2D}" srcOrd="7" destOrd="0" presId="urn:microsoft.com/office/officeart/2005/8/layout/cycle2"/>
    <dgm:cxn modelId="{4DC354A2-CBC6-4BE9-8534-E0EF98DB476A}" type="presParOf" srcId="{2ADB12B4-9B48-4356-BABC-5F6C96D36A2D}" destId="{5CA12486-EEEF-4D61-82D2-248D7AC826F2}" srcOrd="0" destOrd="0" presId="urn:microsoft.com/office/officeart/2005/8/layout/cycle2"/>
    <dgm:cxn modelId="{27C9F9F1-0C85-4694-B729-DC9D3C45AB2A}" type="presParOf" srcId="{68B43F50-BD20-4309-BB2F-9EBA3B6204F0}" destId="{3C8CFACD-D761-447E-9FCD-30E2427FC657}" srcOrd="8" destOrd="0" presId="urn:microsoft.com/office/officeart/2005/8/layout/cycle2"/>
    <dgm:cxn modelId="{D291B5F7-F18E-49EB-8AC5-E66853FDB3D9}" type="presParOf" srcId="{68B43F50-BD20-4309-BB2F-9EBA3B6204F0}" destId="{B79AC7C1-FD6A-44EE-B707-CBFFF12A5C5C}" srcOrd="9" destOrd="0" presId="urn:microsoft.com/office/officeart/2005/8/layout/cycle2"/>
    <dgm:cxn modelId="{7E4FE242-B7AE-4940-AD84-1F28F6C2ACD5}" type="presParOf" srcId="{B79AC7C1-FD6A-44EE-B707-CBFFF12A5C5C}" destId="{51C6596A-56B6-4964-8CC1-2ED044CB86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F455E-AC44-4E5A-A863-1F46C66F6453}">
      <dsp:nvSpPr>
        <dsp:cNvPr id="0" name=""/>
        <dsp:cNvSpPr/>
      </dsp:nvSpPr>
      <dsp:spPr>
        <a:xfrm>
          <a:off x="2603107" y="910"/>
          <a:ext cx="1699437" cy="110463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0070C0"/>
              </a:solidFill>
            </a:rPr>
            <a:t>РО</a:t>
          </a:r>
          <a:endParaRPr lang="ru-RU" sz="4600" kern="1200" dirty="0">
            <a:solidFill>
              <a:srgbClr val="0070C0"/>
            </a:solidFill>
          </a:endParaRPr>
        </a:p>
      </dsp:txBody>
      <dsp:txXfrm>
        <a:off x="2657031" y="54834"/>
        <a:ext cx="1591589" cy="996786"/>
      </dsp:txXfrm>
    </dsp:sp>
    <dsp:sp modelId="{A0818B7D-ACEF-4AEA-B518-ED8F2F3EEF22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3286392" y="280834"/>
              </a:moveTo>
              <a:arcTo wR="2208600" hR="2208600" stAng="17952543" swAng="1212956"/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A96AE-5947-4207-8D8F-D0BEFB145487}">
      <dsp:nvSpPr>
        <dsp:cNvPr id="0" name=""/>
        <dsp:cNvSpPr/>
      </dsp:nvSpPr>
      <dsp:spPr>
        <a:xfrm>
          <a:off x="4703611" y="1527015"/>
          <a:ext cx="1699437" cy="110463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002060"/>
              </a:solidFill>
            </a:rPr>
            <a:t>РУ</a:t>
          </a:r>
          <a:endParaRPr lang="ru-RU" sz="4600" kern="1200" dirty="0">
            <a:solidFill>
              <a:srgbClr val="002060"/>
            </a:solidFill>
          </a:endParaRPr>
        </a:p>
      </dsp:txBody>
      <dsp:txXfrm>
        <a:off x="4757535" y="1580939"/>
        <a:ext cx="1591589" cy="996786"/>
      </dsp:txXfrm>
    </dsp:sp>
    <dsp:sp modelId="{DE2C7C1C-109D-4A22-936D-DE58705CD397}">
      <dsp:nvSpPr>
        <dsp:cNvPr id="0" name=""/>
        <dsp:cNvSpPr/>
      </dsp:nvSpPr>
      <dsp:spPr>
        <a:xfrm>
          <a:off x="1244225" y="55322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4411924" y="2361188"/>
              </a:moveTo>
              <a:arcTo wR="2208600" hR="2208600" stAng="21837696" swAng="1360822"/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C07A3-A3BA-4308-AC88-B7144E2FC9E9}">
      <dsp:nvSpPr>
        <dsp:cNvPr id="0" name=""/>
        <dsp:cNvSpPr/>
      </dsp:nvSpPr>
      <dsp:spPr>
        <a:xfrm>
          <a:off x="3901290" y="3996306"/>
          <a:ext cx="1699437" cy="110463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chemeClr val="accent3">
                  <a:lumMod val="75000"/>
                </a:schemeClr>
              </a:solidFill>
            </a:rPr>
            <a:t>РЫ</a:t>
          </a:r>
          <a:endParaRPr lang="ru-RU" sz="46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955214" y="4050230"/>
        <a:ext cx="1591589" cy="996786"/>
      </dsp:txXfrm>
    </dsp:sp>
    <dsp:sp modelId="{7191FF10-E24A-4193-9E75-B89A1FFB9597}">
      <dsp:nvSpPr>
        <dsp:cNvPr id="0" name=""/>
        <dsp:cNvSpPr/>
      </dsp:nvSpPr>
      <dsp:spPr>
        <a:xfrm>
          <a:off x="1314476" y="539841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2419425" y="4407116"/>
              </a:moveTo>
              <a:arcTo wR="2208600" hR="2208600" stAng="5071346" swAng="797028"/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A8577-D65B-4B97-8092-C530A65BF589}">
      <dsp:nvSpPr>
        <dsp:cNvPr id="0" name=""/>
        <dsp:cNvSpPr/>
      </dsp:nvSpPr>
      <dsp:spPr>
        <a:xfrm>
          <a:off x="1357326" y="4000529"/>
          <a:ext cx="1699437" cy="1104634"/>
        </a:xfrm>
        <a:prstGeom prst="roundRect">
          <a:avLst/>
        </a:prstGeom>
        <a:solidFill>
          <a:srgbClr val="ED80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0070C0"/>
              </a:solidFill>
            </a:rPr>
            <a:t>РЭ</a:t>
          </a:r>
          <a:endParaRPr lang="ru-RU" sz="4600" kern="1200" dirty="0">
            <a:solidFill>
              <a:srgbClr val="0070C0"/>
            </a:solidFill>
          </a:endParaRPr>
        </a:p>
      </dsp:txBody>
      <dsp:txXfrm>
        <a:off x="1411250" y="4054453"/>
        <a:ext cx="1591589" cy="996786"/>
      </dsp:txXfrm>
    </dsp:sp>
    <dsp:sp modelId="{57F02CC9-774E-40DB-B294-E64A0DBF5CF5}">
      <dsp:nvSpPr>
        <dsp:cNvPr id="0" name=""/>
        <dsp:cNvSpPr/>
      </dsp:nvSpPr>
      <dsp:spPr>
        <a:xfrm>
          <a:off x="1223586" y="478047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278423" y="3282067"/>
              </a:moveTo>
              <a:arcTo wR="2208600" hR="2208600" stAng="9055165" swAng="1377319"/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A2AF6-16B0-4A45-9D81-F4FCDE5EA4D5}">
      <dsp:nvSpPr>
        <dsp:cNvPr id="0" name=""/>
        <dsp:cNvSpPr/>
      </dsp:nvSpPr>
      <dsp:spPr>
        <a:xfrm>
          <a:off x="476240" y="1531938"/>
          <a:ext cx="1699437" cy="110463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РА</a:t>
          </a:r>
          <a:endParaRPr lang="ru-RU" sz="4600" kern="1200" dirty="0"/>
        </a:p>
      </dsp:txBody>
      <dsp:txXfrm>
        <a:off x="530164" y="1585862"/>
        <a:ext cx="1591589" cy="996786"/>
      </dsp:txXfrm>
    </dsp:sp>
    <dsp:sp modelId="{FA9BE8D4-9820-4D16-8F99-1FB46C8F3BEA}">
      <dsp:nvSpPr>
        <dsp:cNvPr id="0" name=""/>
        <dsp:cNvSpPr/>
      </dsp:nvSpPr>
      <dsp:spPr>
        <a:xfrm>
          <a:off x="1205173" y="569069"/>
          <a:ext cx="4417201" cy="4417201"/>
        </a:xfrm>
        <a:custGeom>
          <a:avLst/>
          <a:gdLst/>
          <a:ahLst/>
          <a:cxnLst/>
          <a:rect l="0" t="0" r="0" b="0"/>
          <a:pathLst>
            <a:path>
              <a:moveTo>
                <a:pt x="543294" y="757852"/>
              </a:moveTo>
              <a:arcTo wR="2208600" hR="2208600" stAng="13263665" swAng="1240766"/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9DFC-5E59-44AB-B1F6-BCA8BA2FF9DF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684C2-7760-45A5-AB25-39C45C18C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1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684C2-7760-45A5-AB25-39C45C18CD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684C2-7760-45A5-AB25-39C45C18CD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4F20-6953-44EB-A543-AFB9FD20B7DD}" type="datetimeFigureOut">
              <a:rPr lang="ru-RU" smtClean="0"/>
              <a:pPr/>
              <a:t>29.03.2026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4B29-257F-415D-A989-D2B6C2B97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rok.1sept.ru/publication/144004" TargetMode="Externa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11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guitar_no_1_sms_2011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oft_sms_2011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ms_magic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ms_echo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blackberry_cute_sms.mp3" TargetMode="External"/><Relationship Id="rId2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windows_sms.mp3" TargetMode="External"/><Relationship Id="rId1" Type="http://schemas.openxmlformats.org/officeDocument/2006/relationships/audio" Target="file:///C:\Documents%20and%20Settings\User\&#1056;&#1072;&#1073;&#1086;&#1095;&#1080;&#1081;%20&#1089;&#1090;&#1086;&#1083;\&#1079;&#1074;&#1091;&#1082;&#1080;%20&#1076;&#1083;&#1103;%20&#1087;&#1088;&#1077;&#1079;&#1077;&#1085;&#1090;&#1072;&#1094;&#1080;&#1080;\rington4ik.info_superb_sms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xelbrush.ru/uploads/posts/2010-11/1290843363_pooh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14488"/>
            <a:ext cx="5529274" cy="178595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 слогах</a:t>
            </a: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 словах</a:t>
            </a:r>
            <a:endParaRPr lang="ru-RU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789040"/>
            <a:ext cx="3557590" cy="11144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Составитель: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Терницкая Т.А.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941168"/>
            <a:ext cx="5544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 заимствован из открытых 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urok.1sept.ru/publication/144004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31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071934" y="1500174"/>
            <a:ext cx="1427275" cy="1495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5" name="Рисунок 4" descr="http://cs303905.userapi.com/v303905810/3/tOgkJ0pM5J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929066"/>
            <a:ext cx="1988062" cy="2703567"/>
          </a:xfrm>
          <a:prstGeom prst="snip2Diag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71546"/>
          <a:ext cx="378621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07"/>
                <a:gridCol w="1893107"/>
              </a:tblGrid>
              <a:tr h="5286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ТИГ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ДЫ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ГИТА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ЗЕБ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КОБ</a:t>
                      </a:r>
                    </a:p>
                    <a:p>
                      <a:pPr>
                        <a:buNone/>
                      </a:pPr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ИГ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8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</a:t>
                      </a:r>
                      <a:endParaRPr lang="ru-RU" sz="8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1857356" y="1500174"/>
            <a:ext cx="714380" cy="4643470"/>
          </a:xfrm>
          <a:prstGeom prst="rightBrace">
            <a:avLst>
              <a:gd name="adj1" fmla="val 0"/>
              <a:gd name="adj2" fmla="val 50000"/>
            </a:avLst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:\Копилка\Наработки\Звуковка\Звук Р\Карточки\гитар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714620"/>
            <a:ext cx="893000" cy="14813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 descr="D:\Копилка\Наработки\Звуковка\Звук Р\Карточки\зебр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000108"/>
            <a:ext cx="1591665" cy="159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" name="Рисунок 9" descr="D:\Копилка\Наработки\Звуковка\Звук Р\Карточки\горы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82" y="1714488"/>
            <a:ext cx="1571636" cy="1615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5000636"/>
            <a:ext cx="2007970" cy="15096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28" name="Picture 4" descr="http://im7-tub-ru.yandex.net/i?id=105098089-3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4810" y="3357562"/>
            <a:ext cx="1619250" cy="14287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400052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</a:tblGrid>
              <a:tr h="3889388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ДВ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ЗАБ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ТОП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МУХОМ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ПОМИД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B050"/>
                          </a:solidFill>
                        </a:rPr>
                        <a:t>СВЕТОФ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4000" baseline="0" dirty="0" smtClean="0"/>
                        <a:t>     </a:t>
                      </a:r>
                      <a:r>
                        <a:rPr lang="ru-RU" sz="4000" dirty="0" smtClean="0"/>
                        <a:t> </a:t>
                      </a:r>
                      <a:r>
                        <a:rPr lang="ru-RU" sz="6000" dirty="0" smtClean="0">
                          <a:solidFill>
                            <a:srgbClr val="FF0000"/>
                          </a:solidFill>
                        </a:rPr>
                        <a:t>ОР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2143108" y="2000240"/>
            <a:ext cx="714380" cy="3786214"/>
          </a:xfrm>
          <a:prstGeom prst="rightBrac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:\Копилка\Наработки\Звуковка\Звук Р\Карточки\двор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071546"/>
            <a:ext cx="1713478" cy="15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D:\Копилка\Наработки\Звуковка\Звук Р\Карточки\забор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500174"/>
            <a:ext cx="1786359" cy="13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D:\Копилка\Наработки\Звуковка\Звук Р\Карточки\мухомор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000372"/>
            <a:ext cx="1683590" cy="16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D:\Копилка\Наработки\Звуковка\Звук Р\Карточки\помидор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3214686"/>
            <a:ext cx="1599226" cy="14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D:\Копилка\Наработки\Звуковка\Звук Р\Карточки\светоф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4786322"/>
            <a:ext cx="899272" cy="18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D:\Копилка\Наработки\Звуковка\Звук Р\Карточки\топор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929198"/>
            <a:ext cx="1357322" cy="169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xelbrush.ru/uploads/posts/2010-11/1290843363_pooh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трав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214818"/>
            <a:ext cx="1928826" cy="153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трак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428736"/>
            <a:ext cx="2015947" cy="185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трамвай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2643182"/>
            <a:ext cx="2141558" cy="17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тетрадь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4500570"/>
            <a:ext cx="2664029" cy="12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труб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1214422"/>
            <a:ext cx="1783020" cy="155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0-11/1290843363_pooh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градусн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285860"/>
            <a:ext cx="1659239" cy="12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гранат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214554"/>
            <a:ext cx="1669505" cy="1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графин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1142984"/>
            <a:ext cx="1410524" cy="18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грач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4071942"/>
            <a:ext cx="2069656" cy="1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груш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3643314"/>
            <a:ext cx="1885609" cy="19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0-11/1290843363_pooh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краб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1357298"/>
            <a:ext cx="2131491" cy="159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кран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357298"/>
            <a:ext cx="1462960" cy="19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краски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1785926"/>
            <a:ext cx="1867077" cy="150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кровать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4500570"/>
            <a:ext cx="2347573" cy="13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кроссовки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4429132"/>
            <a:ext cx="2051269" cy="12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круг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80" y="3500438"/>
            <a:ext cx="1365671" cy="13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rogloba.ru/images/goroskop_011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71876"/>
            <a:ext cx="1714512" cy="29736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 descr="D:\Копилка\Наработки\Звуковка\Звук Р\Карточки\веер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500306"/>
            <a:ext cx="1928859" cy="160447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катер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142984"/>
            <a:ext cx="2357454" cy="109949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кефир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57166"/>
            <a:ext cx="1395777" cy="218141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мухомор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2714620"/>
            <a:ext cx="1612152" cy="209154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повар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1142984"/>
            <a:ext cx="1714512" cy="207391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помидор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2786058"/>
            <a:ext cx="1742103" cy="1465017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самовар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4500570"/>
            <a:ext cx="1423960" cy="204998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сахар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4810" y="4786322"/>
            <a:ext cx="1857388" cy="1740851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тигр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15140" y="5214950"/>
            <a:ext cx="1971821" cy="130127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D:\Копилка\Наработки\Звуковка\Звук Р\Карточки\топор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15272" y="357166"/>
            <a:ext cx="1163960" cy="212385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85728"/>
            <a:ext cx="59586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Помоги кролику назвать картинки</a:t>
            </a:r>
            <a:endParaRPr lang="ru-RU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kley.ru/shop/published/publicdata/POKLEYSHOP/attachments/SC/products_pictures/2255_en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1652713" cy="25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 descr="D:\Копилка\Наработки\Звуковка\Звук Р\Карточки\абруз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928802"/>
            <a:ext cx="1676838" cy="1853480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:\Копилка\Наработки\Звуковка\Звук Р\Карточки\барсу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4857760"/>
            <a:ext cx="2170804" cy="1741409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верб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428868"/>
            <a:ext cx="1391695" cy="2042851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кормушк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4786322"/>
            <a:ext cx="1907105" cy="1835667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Копилка\Наработки\Звуковка\Звук Р\Карточки\морковь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4786322"/>
            <a:ext cx="1779679" cy="1746416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:\Копилка\Наработки\Звуковка\Звук Р\Карточки\тёрка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644" y="2500306"/>
            <a:ext cx="1458805" cy="1992803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термос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15272" y="214290"/>
            <a:ext cx="1054061" cy="2172088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торт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214290"/>
            <a:ext cx="1730768" cy="1394154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фартук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5984" y="2500306"/>
            <a:ext cx="1608186" cy="2032168"/>
          </a:xfrm>
          <a:prstGeom prst="round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3108" y="357166"/>
            <a:ext cx="51343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Повтори за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винни-пухом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названия картинок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86842" y="6429396"/>
            <a:ext cx="35715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-apple.ru/albums/userpics/10001/201/frame_vin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Копилка\Наработки\Звуковка\Звук Р\Карточки\рак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4286256"/>
            <a:ext cx="1852306" cy="11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ракет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285992"/>
            <a:ext cx="1729162" cy="179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ракетк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5572132" y="3357562"/>
            <a:ext cx="1226927" cy="178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рам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1142984"/>
            <a:ext cx="1316202" cy="14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ранец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1285860"/>
            <a:ext cx="1844462" cy="150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обот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3000372"/>
            <a:ext cx="1749595" cy="14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57620" y="4643446"/>
            <a:ext cx="2286016" cy="79690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Придумай вместе с друзьями свои слова на звук [Р]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art-apple.ru/albums/userpics/10001/201/frame_vin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опилка\Наработки\Звуковка\Звук Р\Карточки\роз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071942"/>
            <a:ext cx="1037150" cy="13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Копилка\Наработки\Звуковка\Звук Р\Карточки\ромашк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214818"/>
            <a:ext cx="1279370" cy="140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опилка\Наработки\Звуковка\Звук Р\Карточки\рот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07154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рубанок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1000108"/>
            <a:ext cx="13280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рубашка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2643182"/>
            <a:ext cx="1297957" cy="1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руки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44" y="2571744"/>
            <a:ext cx="12036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рыб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29256" y="2500306"/>
            <a:ext cx="1392070" cy="13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рысь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7554" y="4071942"/>
            <a:ext cx="2000264" cy="15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ffering.ucoz.com/mult-kartinki/mult-pict.narod.ru107_smal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2248451" cy="18393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6000768"/>
            <a:ext cx="7358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33CC"/>
                </a:solidFill>
                <a:effectLst/>
              </a:rPr>
              <a:t>Проговаривай слова вместе с </a:t>
            </a:r>
            <a:r>
              <a:rPr lang="ru-RU" sz="3600" b="1" cap="none" spc="0" dirty="0" err="1" smtClean="0">
                <a:ln/>
                <a:solidFill>
                  <a:srgbClr val="FF33CC"/>
                </a:solidFill>
                <a:effectLst/>
              </a:rPr>
              <a:t>Иа</a:t>
            </a:r>
            <a:r>
              <a:rPr lang="ru-RU" sz="3600" b="1" cap="none" spc="0" dirty="0" smtClean="0">
                <a:ln/>
                <a:solidFill>
                  <a:srgbClr val="FF33CC"/>
                </a:solidFill>
                <a:effectLst/>
              </a:rPr>
              <a:t>!</a:t>
            </a:r>
            <a:endParaRPr lang="ru-RU" sz="3600" b="1" cap="none" spc="0" dirty="0">
              <a:ln/>
              <a:solidFill>
                <a:srgbClr val="FF33CC"/>
              </a:solidFill>
              <a:effectLst/>
            </a:endParaRPr>
          </a:p>
        </p:txBody>
      </p:sp>
      <p:pic>
        <p:nvPicPr>
          <p:cNvPr id="4" name="Рисунок 3" descr="D:\Копилка\Наработки\Звуковка\Звук Р\Карточки\барабан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929198"/>
            <a:ext cx="2214578" cy="1140961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баран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357430"/>
            <a:ext cx="2071702" cy="1533033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браслет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1215896" cy="221660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Копилка\Наработки\Звуковка\Звук Р\Карточки\брови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14884"/>
            <a:ext cx="2282786" cy="1105521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:\Копилка\Наработки\Звуковка\Звук Р\Карточки\брошь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2357430"/>
            <a:ext cx="1542161" cy="1603727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D:\Копилка\Наработки\Звуковка\Звук Р\Карточки\буратино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43042" y="285728"/>
            <a:ext cx="1203638" cy="1854400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ведро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96" y="285728"/>
            <a:ext cx="1302063" cy="1847123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виноград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285728"/>
            <a:ext cx="1867339" cy="146771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воробей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357166"/>
            <a:ext cx="1916809" cy="1294968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D:\Копилка\Наработки\Звуковка\Звук Р\Карточки\ворона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00892" y="2643182"/>
            <a:ext cx="1932663" cy="1651786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D:\Копилка\Наработки\Звуковка\Звук Р\Карточки\врач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20" y="2643182"/>
            <a:ext cx="1769095" cy="2145170"/>
          </a:xfrm>
          <a:prstGeom prst="round2Same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145872"/>
            <a:ext cx="1814508" cy="24263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Рисунок 34"/>
          <p:cNvPicPr>
            <a:picLocks noChangeAspect="1" noChangeArrowheads="1"/>
          </p:cNvPicPr>
          <p:nvPr/>
        </p:nvPicPr>
        <p:blipFill>
          <a:blip r:embed="rId6" cstate="email">
            <a:lum bright="-6000" contrast="48000"/>
          </a:blip>
          <a:srcRect/>
          <a:stretch>
            <a:fillRect/>
          </a:stretch>
        </p:blipFill>
        <p:spPr bwMode="auto">
          <a:xfrm>
            <a:off x="1142976" y="5143512"/>
            <a:ext cx="1357322" cy="1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357158" y="3714752"/>
            <a:ext cx="1643074" cy="111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Рисунок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7" y="2350538"/>
            <a:ext cx="1857388" cy="9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Рисунок 35"/>
          <p:cNvPicPr>
            <a:picLocks noChangeAspect="1" noChangeArrowheads="1"/>
          </p:cNvPicPr>
          <p:nvPr/>
        </p:nvPicPr>
        <p:blipFill>
          <a:blip r:embed="rId9" cstate="email">
            <a:lum contrast="40000"/>
          </a:blip>
          <a:srcRect/>
          <a:stretch>
            <a:fillRect/>
          </a:stretch>
        </p:blipFill>
        <p:spPr bwMode="auto">
          <a:xfrm>
            <a:off x="2643174" y="1357298"/>
            <a:ext cx="1318457" cy="170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Рисунок 45"/>
          <p:cNvPicPr>
            <a:picLocks noChangeAspect="1" noChangeArrowheads="1"/>
          </p:cNvPicPr>
          <p:nvPr/>
        </p:nvPicPr>
        <p:blipFill>
          <a:blip r:embed="rId10" cstate="email">
            <a:lum contrast="20000"/>
          </a:blip>
          <a:srcRect/>
          <a:stretch>
            <a:fillRect/>
          </a:stretch>
        </p:blipFill>
        <p:spPr bwMode="auto">
          <a:xfrm>
            <a:off x="4429124" y="1285860"/>
            <a:ext cx="1686987" cy="13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1" name="Рисунок 38"/>
          <p:cNvPicPr>
            <a:picLocks noChangeAspect="1" noChangeArrowheads="1"/>
          </p:cNvPicPr>
          <p:nvPr/>
        </p:nvPicPr>
        <p:blipFill>
          <a:blip r:embed="rId11" cstate="email">
            <a:lum bright="-12000" contrast="42000"/>
          </a:blip>
          <a:srcRect/>
          <a:stretch>
            <a:fillRect/>
          </a:stretch>
        </p:blipFill>
        <p:spPr bwMode="auto">
          <a:xfrm>
            <a:off x="6500826" y="1928802"/>
            <a:ext cx="1490999" cy="10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2" name="Рисунок 49"/>
          <p:cNvPicPr>
            <a:picLocks noChangeAspect="1" noChangeArrowheads="1"/>
          </p:cNvPicPr>
          <p:nvPr/>
        </p:nvPicPr>
        <p:blipFill>
          <a:blip r:embed="rId12" cstate="email">
            <a:lum bright="-12000" contrast="48000"/>
          </a:blip>
          <a:srcRect/>
          <a:stretch>
            <a:fillRect/>
          </a:stretch>
        </p:blipFill>
        <p:spPr bwMode="auto">
          <a:xfrm>
            <a:off x="7643834" y="3214686"/>
            <a:ext cx="1119599" cy="1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3" name="Рисунок 1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86578" y="5286388"/>
            <a:ext cx="1881035" cy="115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качели">
            <a:hlinkClick r:id="" action="ppaction://media"/>
          </p:cNvPr>
          <p:cNvPicPr>
            <a:picLocks noRot="1" noChangeAspect="1"/>
          </p:cNvPicPr>
          <p:nvPr>
            <a:wavAudioFile r:embed="rId3" name="качели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4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7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rington4ik.info_guitar_no_1_sms_201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2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adpanda.us/images/643721-BCE8FH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857760"/>
            <a:ext cx="1571636" cy="1812155"/>
          </a:xfrm>
          <a:prstGeom prst="ellipse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2153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Подскажи пятачку названия картинок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:\Копилка\Наработки\Звуковка\Звук Р\Карточки\горох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14950"/>
            <a:ext cx="2286016" cy="12495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:\Копилка\Наработки\Звуковка\Звук Р\Карточки\дракон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71810"/>
            <a:ext cx="1857388" cy="17226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Копилка\Наработки\Звуковка\Звук Р\Карточки\дров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2055250" cy="16100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:\Копилка\Наработки\Звуковка\Звук Р\Карточки\комары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3000372"/>
            <a:ext cx="1762065" cy="17620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Копилка\Наработки\Звуковка\Звук Р\Карточки\корыто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071546"/>
            <a:ext cx="2286016" cy="1357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D:\Копилка\Наработки\Звуковка\Звук Р\Карточки\кукуруза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691416" y="4667170"/>
            <a:ext cx="1311613" cy="22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D:\Копилка\Наработки\Звуковка\Звук Р\Карточки\куры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928670"/>
            <a:ext cx="1883578" cy="16219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D:\Копилка\Наработки\Звуковка\Звук Р\Карточки\фрукты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2928934"/>
            <a:ext cx="2218746" cy="1744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D:\Копилка\Наработки\Звуковка\Звук Р\Карточки\муравьи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00892" y="3000372"/>
            <a:ext cx="1787407" cy="16430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f-and-jpeg.ru/d/62595-1/mult079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57628"/>
            <a:ext cx="1857356" cy="272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289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7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 крошку </a:t>
            </a:r>
            <a:r>
              <a:rPr lang="ru-RU" sz="27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7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правильно проговаривать слова</a:t>
            </a:r>
            <a:endParaRPr lang="ru-RU" sz="27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Копилка\Наработки\Звуковка\Звук Р\Карточки\носорог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928670"/>
            <a:ext cx="1933207" cy="1420525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D:\Копилка\Наработки\Звуковка\Звук Р\Карточки\парус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786058"/>
            <a:ext cx="1662279" cy="1866598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D:\Копилка\Наработки\Звуковка\Звук Р\Карточки\перо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072074"/>
            <a:ext cx="2357454" cy="1450464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D:\Копилка\Наработки\Звуковка\Звук Р\Карточки\пирамид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2786058"/>
            <a:ext cx="1546284" cy="1847729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Рисунок 9" descr="D:\Копилка\Наработки\Звуковка\Звук Р\Карточки\сорока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5000636"/>
            <a:ext cx="2071702" cy="1580720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10" descr="D:\Копилка\Наработки\Звуковка\Звук Р\Карточки\страус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928670"/>
            <a:ext cx="1340195" cy="1726629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Рисунок 13" descr="D:\Копилка\Наработки\Звуковка\Звук Р\Карточки\корова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928670"/>
            <a:ext cx="1928826" cy="1657724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Рисунок 14" descr="D:\Копилка\Наработки\Звуковка\Звук Р\Карточки\юрта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928670"/>
            <a:ext cx="1930694" cy="1428760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Рисунок 15" descr="D:\Копилка\Наработки\Звуковка\Звук Р\Карточки\орден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2857496"/>
            <a:ext cx="2172328" cy="1877603"/>
          </a:xfrm>
          <a:prstGeom prst="round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b/3/12/11/12011110_vetton_ru_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714908" cy="41651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643866" cy="12090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дыхания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Вдыхаем медленно через нос, выдыхаем через рот. Губы немного вытягиваем вперед, щеки не надуваем. Повтор 3-5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.liveinternet.ru/images/attach/c/2/71/502/71502482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2000240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http://www.kinogaisma.lv/img/693/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357562"/>
            <a:ext cx="4286280" cy="302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386" name="Picture 2" descr="http://www.cncportal.org/vector/mult/Pooh_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214554"/>
            <a:ext cx="2051349" cy="23717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Звуковые тропинки со звуком [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89783"/>
            <a:ext cx="8286808" cy="5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858280" y="6500834"/>
            <a:ext cx="285720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в слогах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r="60254" b="18750"/>
          <a:stretch>
            <a:fillRect/>
          </a:stretch>
        </p:blipFill>
        <p:spPr bwMode="auto">
          <a:xfrm>
            <a:off x="285720" y="3643314"/>
            <a:ext cx="1938334" cy="2971808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857224" y="1285860"/>
            <a:ext cx="2143140" cy="1071570"/>
          </a:xfrm>
          <a:prstGeom prst="wedgeRectCallout">
            <a:avLst>
              <a:gd name="adj1" fmla="val 626"/>
              <a:gd name="adj2" fmla="val 181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86446" y="4286256"/>
            <a:ext cx="2857520" cy="1428760"/>
          </a:xfrm>
          <a:prstGeom prst="wedgeRoundRectCallout">
            <a:avLst>
              <a:gd name="adj1" fmla="val -179284"/>
              <a:gd name="adj2" fmla="val -70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786446" y="2357430"/>
            <a:ext cx="3357554" cy="1357322"/>
          </a:xfrm>
          <a:prstGeom prst="wedgeEllipseCallout">
            <a:avLst>
              <a:gd name="adj1" fmla="val -160288"/>
              <a:gd name="adj2" fmla="val 60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Ы</a:t>
            </a:r>
            <a:endParaRPr lang="ru-RU" sz="28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357554" y="1071546"/>
            <a:ext cx="3143272" cy="1357322"/>
          </a:xfrm>
          <a:prstGeom prst="cloudCallout">
            <a:avLst>
              <a:gd name="adj1" fmla="val -91839"/>
              <a:gd name="adj2" fmla="val 152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У-Т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</a:t>
            </a:r>
            <a:endParaRPr lang="ru-RU" sz="2800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/>
          <a:srcRect r="55859" b="16129"/>
          <a:stretch>
            <a:fillRect/>
          </a:stretch>
        </p:blipFill>
        <p:spPr bwMode="auto">
          <a:xfrm>
            <a:off x="285720" y="3643314"/>
            <a:ext cx="2152648" cy="29718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643174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00892" y="5286388"/>
            <a:ext cx="1928826" cy="9286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2571744"/>
            <a:ext cx="150019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571736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4876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929454" y="3857628"/>
            <a:ext cx="1714512" cy="857256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500034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3071802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572132" y="1357298"/>
            <a:ext cx="2214578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16" idx="3"/>
            <a:endCxn id="17" idx="1"/>
          </p:cNvCxnSpPr>
          <p:nvPr/>
        </p:nvCxnSpPr>
        <p:spPr>
          <a:xfrm>
            <a:off x="2714612" y="1785926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3"/>
            <a:endCxn id="19" idx="1"/>
          </p:cNvCxnSpPr>
          <p:nvPr/>
        </p:nvCxnSpPr>
        <p:spPr>
          <a:xfrm>
            <a:off x="5286380" y="178592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  <a:endCxn id="11" idx="1"/>
          </p:cNvCxnSpPr>
          <p:nvPr/>
        </p:nvCxnSpPr>
        <p:spPr>
          <a:xfrm>
            <a:off x="3000364" y="3000372"/>
            <a:ext cx="12144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3"/>
            <a:endCxn id="12" idx="1"/>
          </p:cNvCxnSpPr>
          <p:nvPr/>
        </p:nvCxnSpPr>
        <p:spPr>
          <a:xfrm>
            <a:off x="5715008" y="3000372"/>
            <a:ext cx="10715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0"/>
            <a:endCxn id="14" idx="2"/>
          </p:cNvCxnSpPr>
          <p:nvPr/>
        </p:nvCxnSpPr>
        <p:spPr>
          <a:xfrm>
            <a:off x="4286248" y="4286256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4" idx="0"/>
            <a:endCxn id="15" idx="2"/>
          </p:cNvCxnSpPr>
          <p:nvPr/>
        </p:nvCxnSpPr>
        <p:spPr>
          <a:xfrm>
            <a:off x="6429388" y="4286256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6"/>
            <a:endCxn id="7" idx="2"/>
          </p:cNvCxnSpPr>
          <p:nvPr/>
        </p:nvCxnSpPr>
        <p:spPr>
          <a:xfrm>
            <a:off x="4572000" y="5750735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7" idx="6"/>
            <a:endCxn id="9" idx="2"/>
          </p:cNvCxnSpPr>
          <p:nvPr/>
        </p:nvCxnSpPr>
        <p:spPr>
          <a:xfrm>
            <a:off x="6786578" y="5750735"/>
            <a:ext cx="21431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rington4ik.info_sms_e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3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rington4ik.info_sms_magi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7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1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2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3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4" name="rington4ik.info_soft_sms_201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pic>
        <p:nvPicPr>
          <p:cNvPr id="4" name="Рисунок 3" descr="http://www.allpolus.com/uploads/posts/2012-12/1354348997_bhcg5nytpeqniuh.jpe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3643314"/>
            <a:ext cx="1875510" cy="29741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решение 5"/>
          <p:cNvSpPr/>
          <p:nvPr/>
        </p:nvSpPr>
        <p:spPr>
          <a:xfrm>
            <a:off x="214282" y="1428736"/>
            <a:ext cx="1714512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14282" y="3143248"/>
            <a:ext cx="1714512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357158" y="4929198"/>
            <a:ext cx="1785950" cy="857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1500174"/>
            <a:ext cx="1428760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3500438"/>
            <a:ext cx="1428760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5500702"/>
            <a:ext cx="1571636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000496" y="1500174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429124" y="3357562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857752" y="5143512"/>
            <a:ext cx="1500198" cy="714380"/>
          </a:xfrm>
          <a:prstGeom prst="snip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43570" y="1285860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sp>
        <p:nvSpPr>
          <p:cNvPr id="16" name="Овал 15"/>
          <p:cNvSpPr/>
          <p:nvPr/>
        </p:nvSpPr>
        <p:spPr>
          <a:xfrm>
            <a:off x="6357950" y="2000240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7500926" y="2571744"/>
            <a:ext cx="1643074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ЫР</a:t>
            </a:r>
            <a:endParaRPr lang="ru-RU" sz="3200" dirty="0"/>
          </a:p>
        </p:txBody>
      </p:sp>
      <p:cxnSp>
        <p:nvCxnSpPr>
          <p:cNvPr id="19" name="Прямая со стрелкой 18"/>
          <p:cNvCxnSpPr>
            <a:stCxn id="6" idx="2"/>
            <a:endCxn id="7" idx="0"/>
          </p:cNvCxnSpPr>
          <p:nvPr/>
        </p:nvCxnSpPr>
        <p:spPr>
          <a:xfrm rot="5400000">
            <a:off x="642910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8" idx="0"/>
          </p:cNvCxnSpPr>
          <p:nvPr/>
        </p:nvCxnSpPr>
        <p:spPr>
          <a:xfrm rot="16200000" flipH="1">
            <a:off x="625050" y="4304115"/>
            <a:ext cx="107157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0" idx="0"/>
          </p:cNvCxnSpPr>
          <p:nvPr/>
        </p:nvCxnSpPr>
        <p:spPr>
          <a:xfrm rot="16200000" flipH="1">
            <a:off x="2393141" y="2821777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1" idx="0"/>
          </p:cNvCxnSpPr>
          <p:nvPr/>
        </p:nvCxnSpPr>
        <p:spPr>
          <a:xfrm rot="16200000" flipH="1">
            <a:off x="2571736" y="4714884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  <a:endCxn id="13" idx="3"/>
          </p:cNvCxnSpPr>
          <p:nvPr/>
        </p:nvCxnSpPr>
        <p:spPr>
          <a:xfrm rot="16200000" flipH="1">
            <a:off x="4393405" y="2571744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1"/>
            <a:endCxn id="14" idx="3"/>
          </p:cNvCxnSpPr>
          <p:nvPr/>
        </p:nvCxnSpPr>
        <p:spPr>
          <a:xfrm rot="16200000" flipH="1">
            <a:off x="4857752" y="4393413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8" name="rington4ik.info_superb_s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2" name="rington4ik.info_windows_s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3" name="rington4ik.info_blackberry_cute_sm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rington4ik.info_blackberry_cute_sm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14414" y="1428736"/>
          <a:ext cx="690565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[Р] в слогах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357298"/>
          <a:ext cx="757242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786842" y="6572272"/>
            <a:ext cx="357158" cy="285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187</Words>
  <Application>Microsoft Office PowerPoint</Application>
  <PresentationFormat>Экран (4:3)</PresentationFormat>
  <Paragraphs>86</Paragraphs>
  <Slides>22</Slides>
  <Notes>2</Notes>
  <HiddenSlides>0</HiddenSlides>
  <MMClips>54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Автоматизация звука [Р]  в слогах  в словах</vt:lpstr>
      <vt:lpstr>Артикуляционная гимнастика</vt:lpstr>
      <vt:lpstr>Упражнения для развития дыхания</vt:lpstr>
      <vt:lpstr>Звуковые тропинки со звуком [Р]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Автоматизация звука [Р] в слогах</vt:lpstr>
      <vt:lpstr>Игра «Доскажи словечко»</vt:lpstr>
      <vt:lpstr>Игра «Доскажи словечко»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Придумай вместе с друзьями свои слова на звук [Р]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 в слогах и словах</dc:title>
  <dc:creator>User</dc:creator>
  <cp:lastModifiedBy>user</cp:lastModifiedBy>
  <cp:revision>121</cp:revision>
  <dcterms:created xsi:type="dcterms:W3CDTF">2013-09-19T11:07:17Z</dcterms:created>
  <dcterms:modified xsi:type="dcterms:W3CDTF">2026-03-29T14:14:51Z</dcterms:modified>
</cp:coreProperties>
</file>